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323" r:id="rId2"/>
    <p:sldId id="257" r:id="rId3"/>
    <p:sldId id="259" r:id="rId4"/>
    <p:sldId id="260" r:id="rId5"/>
    <p:sldId id="295" r:id="rId6"/>
    <p:sldId id="326" r:id="rId7"/>
    <p:sldId id="327" r:id="rId8"/>
    <p:sldId id="334" r:id="rId9"/>
    <p:sldId id="343" r:id="rId10"/>
    <p:sldId id="261" r:id="rId11"/>
    <p:sldId id="264" r:id="rId12"/>
    <p:sldId id="265" r:id="rId13"/>
    <p:sldId id="266" r:id="rId14"/>
    <p:sldId id="296" r:id="rId15"/>
    <p:sldId id="312" r:id="rId16"/>
    <p:sldId id="297" r:id="rId17"/>
    <p:sldId id="336" r:id="rId18"/>
    <p:sldId id="298" r:id="rId19"/>
    <p:sldId id="299" r:id="rId20"/>
    <p:sldId id="300" r:id="rId21"/>
    <p:sldId id="301" r:id="rId22"/>
    <p:sldId id="302" r:id="rId23"/>
    <p:sldId id="311" r:id="rId24"/>
    <p:sldId id="303" r:id="rId25"/>
    <p:sldId id="304" r:id="rId26"/>
    <p:sldId id="305" r:id="rId27"/>
    <p:sldId id="306" r:id="rId28"/>
    <p:sldId id="307" r:id="rId29"/>
    <p:sldId id="330" r:id="rId30"/>
    <p:sldId id="335" r:id="rId31"/>
    <p:sldId id="315" r:id="rId32"/>
    <p:sldId id="313" r:id="rId33"/>
    <p:sldId id="316" r:id="rId34"/>
    <p:sldId id="317" r:id="rId35"/>
    <p:sldId id="322" r:id="rId36"/>
    <p:sldId id="319" r:id="rId37"/>
    <p:sldId id="320" r:id="rId38"/>
    <p:sldId id="337" r:id="rId39"/>
    <p:sldId id="341" r:id="rId40"/>
    <p:sldId id="338" r:id="rId41"/>
    <p:sldId id="339" r:id="rId42"/>
    <p:sldId id="340" r:id="rId43"/>
    <p:sldId id="342" r:id="rId44"/>
    <p:sldId id="308" r:id="rId45"/>
    <p:sldId id="309" r:id="rId46"/>
    <p:sldId id="279" r:id="rId47"/>
    <p:sldId id="278" r:id="rId48"/>
  </p:sldIdLst>
  <p:sldSz cx="9144000" cy="5143500" type="screen16x9"/>
  <p:notesSz cx="6858000" cy="9144000"/>
  <p:embeddedFontLst>
    <p:embeddedFont>
      <p:font typeface="Roboto Condensed Light" panose="020B0604020202020204" charset="0"/>
      <p:regular r:id="rId50"/>
      <p:bold r:id="rId51"/>
      <p:italic r:id="rId52"/>
      <p:boldItalic r:id="rId53"/>
    </p:embeddedFont>
    <p:embeddedFont>
      <p:font typeface="Roboto Condensed" panose="020B0604020202020204" charset="0"/>
      <p:regular r:id="rId54"/>
      <p:bold r:id="rId55"/>
      <p:italic r:id="rId56"/>
      <p:boldItalic r:id="rId57"/>
    </p:embeddedFont>
    <p:embeddedFont>
      <p:font typeface="Arv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41" autoAdjust="0"/>
    <p:restoredTop sz="94660"/>
  </p:normalViewPr>
  <p:slideViewPr>
    <p:cSldViewPr snapToGrid="0">
      <p:cViewPr varScale="1">
        <p:scale>
          <a:sx n="92" d="100"/>
          <a:sy n="92" d="100"/>
        </p:scale>
        <p:origin x="5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teja chellu" userId="6cf2a3f8ad303ef3" providerId="LiveId" clId="{A9F64D01-06A4-4B38-93E9-F1D511C4FACE}"/>
    <pc:docChg chg="undo custSel addSld delSld modSld sldOrd">
      <pc:chgData name="Raviteja chellu" userId="6cf2a3f8ad303ef3" providerId="LiveId" clId="{A9F64D01-06A4-4B38-93E9-F1D511C4FACE}" dt="2022-10-21T10:23:23.736" v="741" actId="14100"/>
      <pc:docMkLst>
        <pc:docMk/>
      </pc:docMkLst>
      <pc:sldChg chg="ord">
        <pc:chgData name="Raviteja chellu" userId="6cf2a3f8ad303ef3" providerId="LiveId" clId="{A9F64D01-06A4-4B38-93E9-F1D511C4FACE}" dt="2022-10-21T04:31:00.611" v="53"/>
        <pc:sldMkLst>
          <pc:docMk/>
          <pc:sldMk cId="0" sldId="257"/>
        </pc:sldMkLst>
      </pc:sldChg>
      <pc:sldChg chg="ord">
        <pc:chgData name="Raviteja chellu" userId="6cf2a3f8ad303ef3" providerId="LiveId" clId="{A9F64D01-06A4-4B38-93E9-F1D511C4FACE}" dt="2022-10-21T04:30:53.931" v="51"/>
        <pc:sldMkLst>
          <pc:docMk/>
          <pc:sldMk cId="0" sldId="259"/>
        </pc:sldMkLst>
      </pc:sldChg>
      <pc:sldChg chg="ord">
        <pc:chgData name="Raviteja chellu" userId="6cf2a3f8ad303ef3" providerId="LiveId" clId="{A9F64D01-06A4-4B38-93E9-F1D511C4FACE}" dt="2022-10-21T04:31:35.272" v="59"/>
        <pc:sldMkLst>
          <pc:docMk/>
          <pc:sldMk cId="0" sldId="260"/>
        </pc:sldMkLst>
      </pc:sldChg>
      <pc:sldChg chg="ord">
        <pc:chgData name="Raviteja chellu" userId="6cf2a3f8ad303ef3" providerId="LiveId" clId="{A9F64D01-06A4-4B38-93E9-F1D511C4FACE}" dt="2022-10-21T04:31:47.849" v="61"/>
        <pc:sldMkLst>
          <pc:docMk/>
          <pc:sldMk cId="0" sldId="261"/>
        </pc:sldMkLst>
      </pc:sldChg>
      <pc:sldChg chg="modSp mod ord">
        <pc:chgData name="Raviteja chellu" userId="6cf2a3f8ad303ef3" providerId="LiveId" clId="{A9F64D01-06A4-4B38-93E9-F1D511C4FACE}" dt="2022-10-21T07:48:08.706" v="281" actId="1076"/>
        <pc:sldMkLst>
          <pc:docMk/>
          <pc:sldMk cId="0" sldId="263"/>
        </pc:sldMkLst>
        <pc:spChg chg="mod">
          <ac:chgData name="Raviteja chellu" userId="6cf2a3f8ad303ef3" providerId="LiveId" clId="{A9F64D01-06A4-4B38-93E9-F1D511C4FACE}" dt="2022-10-21T07:48:08.706" v="281" actId="1076"/>
          <ac:spMkLst>
            <pc:docMk/>
            <pc:sldMk cId="0" sldId="263"/>
            <ac:spMk id="267" creationId="{00000000-0000-0000-0000-000000000000}"/>
          </ac:spMkLst>
        </pc:spChg>
        <pc:spChg chg="mod">
          <ac:chgData name="Raviteja chellu" userId="6cf2a3f8ad303ef3" providerId="LiveId" clId="{A9F64D01-06A4-4B38-93E9-F1D511C4FACE}" dt="2022-10-21T07:48:08.706" v="281" actId="1076"/>
          <ac:spMkLst>
            <pc:docMk/>
            <pc:sldMk cId="0" sldId="263"/>
            <ac:spMk id="268" creationId="{00000000-0000-0000-0000-000000000000}"/>
          </ac:spMkLst>
        </pc:spChg>
        <pc:spChg chg="mod">
          <ac:chgData name="Raviteja chellu" userId="6cf2a3f8ad303ef3" providerId="LiveId" clId="{A9F64D01-06A4-4B38-93E9-F1D511C4FACE}" dt="2022-10-21T07:48:08.706" v="281" actId="1076"/>
          <ac:spMkLst>
            <pc:docMk/>
            <pc:sldMk cId="0" sldId="263"/>
            <ac:spMk id="269" creationId="{00000000-0000-0000-0000-000000000000}"/>
          </ac:spMkLst>
        </pc:spChg>
        <pc:spChg chg="mod">
          <ac:chgData name="Raviteja chellu" userId="6cf2a3f8ad303ef3" providerId="LiveId" clId="{A9F64D01-06A4-4B38-93E9-F1D511C4FACE}" dt="2022-10-21T07:48:08.706" v="281" actId="1076"/>
          <ac:spMkLst>
            <pc:docMk/>
            <pc:sldMk cId="0" sldId="263"/>
            <ac:spMk id="270" creationId="{00000000-0000-0000-0000-000000000000}"/>
          </ac:spMkLst>
        </pc:spChg>
        <pc:grpChg chg="mod">
          <ac:chgData name="Raviteja chellu" userId="6cf2a3f8ad303ef3" providerId="LiveId" clId="{A9F64D01-06A4-4B38-93E9-F1D511C4FACE}" dt="2022-10-21T07:48:08.706" v="281" actId="1076"/>
          <ac:grpSpMkLst>
            <pc:docMk/>
            <pc:sldMk cId="0" sldId="263"/>
            <ac:grpSpMk id="271" creationId="{00000000-0000-0000-0000-000000000000}"/>
          </ac:grpSpMkLst>
        </pc:grpChg>
      </pc:sldChg>
      <pc:sldChg chg="modSp mod">
        <pc:chgData name="Raviteja chellu" userId="6cf2a3f8ad303ef3" providerId="LiveId" clId="{A9F64D01-06A4-4B38-93E9-F1D511C4FACE}" dt="2022-10-21T07:44:14.883" v="248" actId="2711"/>
        <pc:sldMkLst>
          <pc:docMk/>
          <pc:sldMk cId="0" sldId="264"/>
        </pc:sldMkLst>
        <pc:spChg chg="mod">
          <ac:chgData name="Raviteja chellu" userId="6cf2a3f8ad303ef3" providerId="LiveId" clId="{A9F64D01-06A4-4B38-93E9-F1D511C4FACE}" dt="2022-10-21T07:44:14.883" v="248" actId="2711"/>
          <ac:spMkLst>
            <pc:docMk/>
            <pc:sldMk cId="0" sldId="264"/>
            <ac:spMk id="5" creationId="{00000000-0000-0000-0000-000000000000}"/>
          </ac:spMkLst>
        </pc:spChg>
      </pc:sldChg>
      <pc:sldChg chg="ord">
        <pc:chgData name="Raviteja chellu" userId="6cf2a3f8ad303ef3" providerId="LiveId" clId="{A9F64D01-06A4-4B38-93E9-F1D511C4FACE}" dt="2022-10-21T04:31:12.668" v="55"/>
        <pc:sldMkLst>
          <pc:docMk/>
          <pc:sldMk cId="4234789338" sldId="295"/>
        </pc:sldMkLst>
      </pc:sldChg>
      <pc:sldChg chg="modSp mod">
        <pc:chgData name="Raviteja chellu" userId="6cf2a3f8ad303ef3" providerId="LiveId" clId="{A9F64D01-06A4-4B38-93E9-F1D511C4FACE}" dt="2022-10-21T07:20:24.260" v="134"/>
        <pc:sldMkLst>
          <pc:docMk/>
          <pc:sldMk cId="4092179165" sldId="296"/>
        </pc:sldMkLst>
        <pc:graphicFrameChg chg="mod modGraphic">
          <ac:chgData name="Raviteja chellu" userId="6cf2a3f8ad303ef3" providerId="LiveId" clId="{A9F64D01-06A4-4B38-93E9-F1D511C4FACE}" dt="2022-10-21T07:20:24.260" v="134"/>
          <ac:graphicFrameMkLst>
            <pc:docMk/>
            <pc:sldMk cId="4092179165" sldId="296"/>
            <ac:graphicFrameMk id="5" creationId="{00000000-0000-0000-0000-000000000000}"/>
          </ac:graphicFrameMkLst>
        </pc:graphicFrameChg>
      </pc:sldChg>
      <pc:sldChg chg="modSp mod">
        <pc:chgData name="Raviteja chellu" userId="6cf2a3f8ad303ef3" providerId="LiveId" clId="{A9F64D01-06A4-4B38-93E9-F1D511C4FACE}" dt="2022-10-21T07:46:14.429" v="270" actId="20577"/>
        <pc:sldMkLst>
          <pc:docMk/>
          <pc:sldMk cId="2298018791" sldId="297"/>
        </pc:sldMkLst>
        <pc:spChg chg="mod">
          <ac:chgData name="Raviteja chellu" userId="6cf2a3f8ad303ef3" providerId="LiveId" clId="{A9F64D01-06A4-4B38-93E9-F1D511C4FACE}" dt="2022-10-21T07:46:04.515" v="268" actId="2711"/>
          <ac:spMkLst>
            <pc:docMk/>
            <pc:sldMk cId="2298018791" sldId="297"/>
            <ac:spMk id="3" creationId="{00000000-0000-0000-0000-000000000000}"/>
          </ac:spMkLst>
        </pc:spChg>
        <pc:spChg chg="mod">
          <ac:chgData name="Raviteja chellu" userId="6cf2a3f8ad303ef3" providerId="LiveId" clId="{A9F64D01-06A4-4B38-93E9-F1D511C4FACE}" dt="2022-10-21T07:46:14.429" v="270" actId="20577"/>
          <ac:spMkLst>
            <pc:docMk/>
            <pc:sldMk cId="2298018791" sldId="297"/>
            <ac:spMk id="6" creationId="{00000000-0000-0000-0000-000000000000}"/>
          </ac:spMkLst>
        </pc:spChg>
      </pc:sldChg>
      <pc:sldChg chg="modSp mod">
        <pc:chgData name="Raviteja chellu" userId="6cf2a3f8ad303ef3" providerId="LiveId" clId="{A9F64D01-06A4-4B38-93E9-F1D511C4FACE}" dt="2022-10-21T04:33:20.889" v="65" actId="20577"/>
        <pc:sldMkLst>
          <pc:docMk/>
          <pc:sldMk cId="1175826229" sldId="311"/>
        </pc:sldMkLst>
        <pc:spChg chg="mod">
          <ac:chgData name="Raviteja chellu" userId="6cf2a3f8ad303ef3" providerId="LiveId" clId="{A9F64D01-06A4-4B38-93E9-F1D511C4FACE}" dt="2022-10-21T04:33:20.889" v="65" actId="20577"/>
          <ac:spMkLst>
            <pc:docMk/>
            <pc:sldMk cId="1175826229" sldId="311"/>
            <ac:spMk id="4" creationId="{00000000-0000-0000-0000-000000000000}"/>
          </ac:spMkLst>
        </pc:spChg>
      </pc:sldChg>
      <pc:sldChg chg="modSp mod">
        <pc:chgData name="Raviteja chellu" userId="6cf2a3f8ad303ef3" providerId="LiveId" clId="{A9F64D01-06A4-4B38-93E9-F1D511C4FACE}" dt="2022-10-21T07:45:39.598" v="265" actId="15"/>
        <pc:sldMkLst>
          <pc:docMk/>
          <pc:sldMk cId="174949123" sldId="312"/>
        </pc:sldMkLst>
        <pc:spChg chg="mod">
          <ac:chgData name="Raviteja chellu" userId="6cf2a3f8ad303ef3" providerId="LiveId" clId="{A9F64D01-06A4-4B38-93E9-F1D511C4FACE}" dt="2022-10-21T07:44:48.356" v="250" actId="2711"/>
          <ac:spMkLst>
            <pc:docMk/>
            <pc:sldMk cId="174949123" sldId="312"/>
            <ac:spMk id="6" creationId="{00000000-0000-0000-0000-000000000000}"/>
          </ac:spMkLst>
        </pc:spChg>
        <pc:spChg chg="mod">
          <ac:chgData name="Raviteja chellu" userId="6cf2a3f8ad303ef3" providerId="LiveId" clId="{A9F64D01-06A4-4B38-93E9-F1D511C4FACE}" dt="2022-10-21T07:44:53.453" v="251" actId="2711"/>
          <ac:spMkLst>
            <pc:docMk/>
            <pc:sldMk cId="174949123" sldId="312"/>
            <ac:spMk id="7" creationId="{00000000-0000-0000-0000-000000000000}"/>
          </ac:spMkLst>
        </pc:spChg>
        <pc:spChg chg="mod">
          <ac:chgData name="Raviteja chellu" userId="6cf2a3f8ad303ef3" providerId="LiveId" clId="{A9F64D01-06A4-4B38-93E9-F1D511C4FACE}" dt="2022-10-21T07:44:59.233" v="252" actId="2711"/>
          <ac:spMkLst>
            <pc:docMk/>
            <pc:sldMk cId="174949123" sldId="312"/>
            <ac:spMk id="8" creationId="{00000000-0000-0000-0000-000000000000}"/>
          </ac:spMkLst>
        </pc:spChg>
        <pc:spChg chg="mod">
          <ac:chgData name="Raviteja chellu" userId="6cf2a3f8ad303ef3" providerId="LiveId" clId="{A9F64D01-06A4-4B38-93E9-F1D511C4FACE}" dt="2022-10-21T07:44:32.039" v="249" actId="2711"/>
          <ac:spMkLst>
            <pc:docMk/>
            <pc:sldMk cId="174949123" sldId="312"/>
            <ac:spMk id="9" creationId="{00000000-0000-0000-0000-000000000000}"/>
          </ac:spMkLst>
        </pc:spChg>
        <pc:spChg chg="mod">
          <ac:chgData name="Raviteja chellu" userId="6cf2a3f8ad303ef3" providerId="LiveId" clId="{A9F64D01-06A4-4B38-93E9-F1D511C4FACE}" dt="2022-10-21T07:45:05.706" v="253" actId="2711"/>
          <ac:spMkLst>
            <pc:docMk/>
            <pc:sldMk cId="174949123" sldId="312"/>
            <ac:spMk id="10" creationId="{00000000-0000-0000-0000-000000000000}"/>
          </ac:spMkLst>
        </pc:spChg>
        <pc:spChg chg="mod">
          <ac:chgData name="Raviteja chellu" userId="6cf2a3f8ad303ef3" providerId="LiveId" clId="{A9F64D01-06A4-4B38-93E9-F1D511C4FACE}" dt="2022-10-21T07:45:39.598" v="265" actId="15"/>
          <ac:spMkLst>
            <pc:docMk/>
            <pc:sldMk cId="174949123" sldId="312"/>
            <ac:spMk id="11" creationId="{00000000-0000-0000-0000-000000000000}"/>
          </ac:spMkLst>
        </pc:spChg>
      </pc:sldChg>
      <pc:sldChg chg="modSp new mod">
        <pc:chgData name="Raviteja chellu" userId="6cf2a3f8ad303ef3" providerId="LiveId" clId="{A9F64D01-06A4-4B38-93E9-F1D511C4FACE}" dt="2022-10-21T04:30:40.047" v="48" actId="21"/>
        <pc:sldMkLst>
          <pc:docMk/>
          <pc:sldMk cId="2861693914" sldId="323"/>
        </pc:sldMkLst>
        <pc:spChg chg="mod">
          <ac:chgData name="Raviteja chellu" userId="6cf2a3f8ad303ef3" providerId="LiveId" clId="{A9F64D01-06A4-4B38-93E9-F1D511C4FACE}" dt="2022-10-21T04:30:40.047" v="48" actId="21"/>
          <ac:spMkLst>
            <pc:docMk/>
            <pc:sldMk cId="2861693914" sldId="323"/>
            <ac:spMk id="2" creationId="{FCDA1D7B-74D6-C3B2-57B3-D065AD01E2FE}"/>
          </ac:spMkLst>
        </pc:spChg>
      </pc:sldChg>
      <pc:sldChg chg="addSp delSp modSp new mod">
        <pc:chgData name="Raviteja chellu" userId="6cf2a3f8ad303ef3" providerId="LiveId" clId="{A9F64D01-06A4-4B38-93E9-F1D511C4FACE}" dt="2022-10-21T07:29:28.660" v="181" actId="207"/>
        <pc:sldMkLst>
          <pc:docMk/>
          <pc:sldMk cId="515132354" sldId="324"/>
        </pc:sldMkLst>
        <pc:spChg chg="mod">
          <ac:chgData name="Raviteja chellu" userId="6cf2a3f8ad303ef3" providerId="LiveId" clId="{A9F64D01-06A4-4B38-93E9-F1D511C4FACE}" dt="2022-10-21T07:29:28.660" v="181" actId="207"/>
          <ac:spMkLst>
            <pc:docMk/>
            <pc:sldMk cId="515132354" sldId="324"/>
            <ac:spMk id="2" creationId="{D0368CE5-4333-0D28-A7D4-948A18CC3F28}"/>
          </ac:spMkLst>
        </pc:spChg>
        <pc:spChg chg="add del mod">
          <ac:chgData name="Raviteja chellu" userId="6cf2a3f8ad303ef3" providerId="LiveId" clId="{A9F64D01-06A4-4B38-93E9-F1D511C4FACE}" dt="2022-10-21T04:39:30.023" v="77"/>
          <ac:spMkLst>
            <pc:docMk/>
            <pc:sldMk cId="515132354" sldId="324"/>
            <ac:spMk id="4" creationId="{25192D21-E9F8-2411-2504-FBB94918DB36}"/>
          </ac:spMkLst>
        </pc:spChg>
        <pc:spChg chg="mod">
          <ac:chgData name="Raviteja chellu" userId="6cf2a3f8ad303ef3" providerId="LiveId" clId="{A9F64D01-06A4-4B38-93E9-F1D511C4FACE}" dt="2022-10-21T04:39:23.796" v="76"/>
          <ac:spMkLst>
            <pc:docMk/>
            <pc:sldMk cId="515132354" sldId="324"/>
            <ac:spMk id="6" creationId="{F4D290F7-E527-9A00-8182-845BA0E2FFA0}"/>
          </ac:spMkLst>
        </pc:spChg>
        <pc:spChg chg="mod">
          <ac:chgData name="Raviteja chellu" userId="6cf2a3f8ad303ef3" providerId="LiveId" clId="{A9F64D01-06A4-4B38-93E9-F1D511C4FACE}" dt="2022-10-21T04:39:23.796" v="76"/>
          <ac:spMkLst>
            <pc:docMk/>
            <pc:sldMk cId="515132354" sldId="324"/>
            <ac:spMk id="7" creationId="{4E3E8E3E-E806-6B88-7A30-0011E4D17290}"/>
          </ac:spMkLst>
        </pc:spChg>
        <pc:spChg chg="add del mod">
          <ac:chgData name="Raviteja chellu" userId="6cf2a3f8ad303ef3" providerId="LiveId" clId="{A9F64D01-06A4-4B38-93E9-F1D511C4FACE}" dt="2022-10-21T04:39:30.023" v="77"/>
          <ac:spMkLst>
            <pc:docMk/>
            <pc:sldMk cId="515132354" sldId="324"/>
            <ac:spMk id="8" creationId="{7169B644-EE85-6C71-6A67-32D8C9DFA097}"/>
          </ac:spMkLst>
        </pc:spChg>
        <pc:spChg chg="mod">
          <ac:chgData name="Raviteja chellu" userId="6cf2a3f8ad303ef3" providerId="LiveId" clId="{A9F64D01-06A4-4B38-93E9-F1D511C4FACE}" dt="2022-10-21T04:39:23.796" v="76"/>
          <ac:spMkLst>
            <pc:docMk/>
            <pc:sldMk cId="515132354" sldId="324"/>
            <ac:spMk id="10" creationId="{96AAB042-351A-DB29-2E96-8B6764B420CD}"/>
          </ac:spMkLst>
        </pc:spChg>
        <pc:spChg chg="mod">
          <ac:chgData name="Raviteja chellu" userId="6cf2a3f8ad303ef3" providerId="LiveId" clId="{A9F64D01-06A4-4B38-93E9-F1D511C4FACE}" dt="2022-10-21T04:39:23.796" v="76"/>
          <ac:spMkLst>
            <pc:docMk/>
            <pc:sldMk cId="515132354" sldId="324"/>
            <ac:spMk id="11" creationId="{0AFBDF1D-9723-6BDA-E1A7-165158927F66}"/>
          </ac:spMkLst>
        </pc:spChg>
        <pc:spChg chg="add del mod">
          <ac:chgData name="Raviteja chellu" userId="6cf2a3f8ad303ef3" providerId="LiveId" clId="{A9F64D01-06A4-4B38-93E9-F1D511C4FACE}" dt="2022-10-21T04:39:30.023" v="77"/>
          <ac:spMkLst>
            <pc:docMk/>
            <pc:sldMk cId="515132354" sldId="324"/>
            <ac:spMk id="12" creationId="{8703A1A3-9281-B986-9039-87C9996A99E1}"/>
          </ac:spMkLst>
        </pc:spChg>
        <pc:spChg chg="add del mod">
          <ac:chgData name="Raviteja chellu" userId="6cf2a3f8ad303ef3" providerId="LiveId" clId="{A9F64D01-06A4-4B38-93E9-F1D511C4FACE}" dt="2022-10-21T04:39:30.023" v="77"/>
          <ac:spMkLst>
            <pc:docMk/>
            <pc:sldMk cId="515132354" sldId="324"/>
            <ac:spMk id="13" creationId="{8BEAF411-FEBC-2FB1-844C-8552620D873A}"/>
          </ac:spMkLst>
        </pc:spChg>
        <pc:spChg chg="add del mod">
          <ac:chgData name="Raviteja chellu" userId="6cf2a3f8ad303ef3" providerId="LiveId" clId="{A9F64D01-06A4-4B38-93E9-F1D511C4FACE}" dt="2022-10-21T04:39:30.023" v="77"/>
          <ac:spMkLst>
            <pc:docMk/>
            <pc:sldMk cId="515132354" sldId="324"/>
            <ac:spMk id="14" creationId="{B0DDE648-79F3-64DE-2EF7-51A1631BEB44}"/>
          </ac:spMkLst>
        </pc:spChg>
        <pc:grpChg chg="add del mod">
          <ac:chgData name="Raviteja chellu" userId="6cf2a3f8ad303ef3" providerId="LiveId" clId="{A9F64D01-06A4-4B38-93E9-F1D511C4FACE}" dt="2022-10-21T04:39:30.023" v="77"/>
          <ac:grpSpMkLst>
            <pc:docMk/>
            <pc:sldMk cId="515132354" sldId="324"/>
            <ac:grpSpMk id="5" creationId="{A45B26FD-924C-2620-1205-2F034A19362F}"/>
          </ac:grpSpMkLst>
        </pc:grpChg>
        <pc:grpChg chg="add del mod">
          <ac:chgData name="Raviteja chellu" userId="6cf2a3f8ad303ef3" providerId="LiveId" clId="{A9F64D01-06A4-4B38-93E9-F1D511C4FACE}" dt="2022-10-21T04:39:30.023" v="77"/>
          <ac:grpSpMkLst>
            <pc:docMk/>
            <pc:sldMk cId="515132354" sldId="324"/>
            <ac:grpSpMk id="9" creationId="{73685E4F-E474-EA33-1C85-41A006B575E7}"/>
          </ac:grpSpMkLst>
        </pc:grpChg>
      </pc:sldChg>
      <pc:sldChg chg="modSp new del mod">
        <pc:chgData name="Raviteja chellu" userId="6cf2a3f8ad303ef3" providerId="LiveId" clId="{A9F64D01-06A4-4B38-93E9-F1D511C4FACE}" dt="2022-10-21T04:30:40.949" v="49" actId="680"/>
        <pc:sldMkLst>
          <pc:docMk/>
          <pc:sldMk cId="626466321" sldId="324"/>
        </pc:sldMkLst>
        <pc:spChg chg="mod">
          <ac:chgData name="Raviteja chellu" userId="6cf2a3f8ad303ef3" providerId="LiveId" clId="{A9F64D01-06A4-4B38-93E9-F1D511C4FACE}" dt="2022-10-21T04:30:39.535" v="47"/>
          <ac:spMkLst>
            <pc:docMk/>
            <pc:sldMk cId="626466321" sldId="324"/>
            <ac:spMk id="2" creationId="{83254A7A-74C0-3034-1622-506B39326BCC}"/>
          </ac:spMkLst>
        </pc:spChg>
        <pc:spChg chg="mod">
          <ac:chgData name="Raviteja chellu" userId="6cf2a3f8ad303ef3" providerId="LiveId" clId="{A9F64D01-06A4-4B38-93E9-F1D511C4FACE}" dt="2022-10-21T04:30:37.162" v="42" actId="5793"/>
          <ac:spMkLst>
            <pc:docMk/>
            <pc:sldMk cId="626466321" sldId="324"/>
            <ac:spMk id="3" creationId="{18710FDA-1B7C-F9EA-D25C-92F830145D4C}"/>
          </ac:spMkLst>
        </pc:spChg>
      </pc:sldChg>
      <pc:sldChg chg="addSp delSp modSp new del mod">
        <pc:chgData name="Raviteja chellu" userId="6cf2a3f8ad303ef3" providerId="LiveId" clId="{A9F64D01-06A4-4B38-93E9-F1D511C4FACE}" dt="2022-10-21T04:39:03.719" v="73" actId="47"/>
        <pc:sldMkLst>
          <pc:docMk/>
          <pc:sldMk cId="4014438276" sldId="324"/>
        </pc:sldMkLst>
        <pc:spChg chg="add del mod">
          <ac:chgData name="Raviteja chellu" userId="6cf2a3f8ad303ef3" providerId="LiveId" clId="{A9F64D01-06A4-4B38-93E9-F1D511C4FACE}" dt="2022-10-21T04:38:29.601" v="71" actId="478"/>
          <ac:spMkLst>
            <pc:docMk/>
            <pc:sldMk cId="4014438276" sldId="324"/>
            <ac:spMk id="3" creationId="{ABFB532B-C099-107F-91FB-38D724167056}"/>
          </ac:spMkLst>
        </pc:spChg>
        <pc:spChg chg="mod">
          <ac:chgData name="Raviteja chellu" userId="6cf2a3f8ad303ef3" providerId="LiveId" clId="{A9F64D01-06A4-4B38-93E9-F1D511C4FACE}" dt="2022-10-21T04:38:04.245" v="67"/>
          <ac:spMkLst>
            <pc:docMk/>
            <pc:sldMk cId="4014438276" sldId="324"/>
            <ac:spMk id="5" creationId="{A5E45E51-31FC-B360-4361-2D9822BA8E0C}"/>
          </ac:spMkLst>
        </pc:spChg>
        <pc:spChg chg="mod">
          <ac:chgData name="Raviteja chellu" userId="6cf2a3f8ad303ef3" providerId="LiveId" clId="{A9F64D01-06A4-4B38-93E9-F1D511C4FACE}" dt="2022-10-21T04:38:04.245" v="67"/>
          <ac:spMkLst>
            <pc:docMk/>
            <pc:sldMk cId="4014438276" sldId="324"/>
            <ac:spMk id="6" creationId="{88523027-F62F-740D-D8FD-48A33279B29B}"/>
          </ac:spMkLst>
        </pc:spChg>
        <pc:spChg chg="add mod">
          <ac:chgData name="Raviteja chellu" userId="6cf2a3f8ad303ef3" providerId="LiveId" clId="{A9F64D01-06A4-4B38-93E9-F1D511C4FACE}" dt="2022-10-21T04:38:04.245" v="67"/>
          <ac:spMkLst>
            <pc:docMk/>
            <pc:sldMk cId="4014438276" sldId="324"/>
            <ac:spMk id="7" creationId="{F2D46079-2436-7E2B-E026-1A5FF1DD9081}"/>
          </ac:spMkLst>
        </pc:spChg>
        <pc:spChg chg="mod">
          <ac:chgData name="Raviteja chellu" userId="6cf2a3f8ad303ef3" providerId="LiveId" clId="{A9F64D01-06A4-4B38-93E9-F1D511C4FACE}" dt="2022-10-21T04:38:04.245" v="67"/>
          <ac:spMkLst>
            <pc:docMk/>
            <pc:sldMk cId="4014438276" sldId="324"/>
            <ac:spMk id="9" creationId="{A91F14A2-A014-5AF2-5EFF-0ED7FD23D1FD}"/>
          </ac:spMkLst>
        </pc:spChg>
        <pc:spChg chg="mod">
          <ac:chgData name="Raviteja chellu" userId="6cf2a3f8ad303ef3" providerId="LiveId" clId="{A9F64D01-06A4-4B38-93E9-F1D511C4FACE}" dt="2022-10-21T04:38:04.245" v="67"/>
          <ac:spMkLst>
            <pc:docMk/>
            <pc:sldMk cId="4014438276" sldId="324"/>
            <ac:spMk id="10" creationId="{FB209948-D8B2-477E-4D64-23F8BAB32004}"/>
          </ac:spMkLst>
        </pc:spChg>
        <pc:spChg chg="add mod">
          <ac:chgData name="Raviteja chellu" userId="6cf2a3f8ad303ef3" providerId="LiveId" clId="{A9F64D01-06A4-4B38-93E9-F1D511C4FACE}" dt="2022-10-21T04:38:04.245" v="67"/>
          <ac:spMkLst>
            <pc:docMk/>
            <pc:sldMk cId="4014438276" sldId="324"/>
            <ac:spMk id="11" creationId="{BD171905-5F4D-2EC2-D04F-8D1F84EB614C}"/>
          </ac:spMkLst>
        </pc:spChg>
        <pc:spChg chg="add del mod">
          <ac:chgData name="Raviteja chellu" userId="6cf2a3f8ad303ef3" providerId="LiveId" clId="{A9F64D01-06A4-4B38-93E9-F1D511C4FACE}" dt="2022-10-21T04:38:22.835" v="69" actId="478"/>
          <ac:spMkLst>
            <pc:docMk/>
            <pc:sldMk cId="4014438276" sldId="324"/>
            <ac:spMk id="12" creationId="{EDA4E821-3E85-30DE-AA47-0B2A0EBCBAAC}"/>
          </ac:spMkLst>
        </pc:spChg>
        <pc:spChg chg="add mod">
          <ac:chgData name="Raviteja chellu" userId="6cf2a3f8ad303ef3" providerId="LiveId" clId="{A9F64D01-06A4-4B38-93E9-F1D511C4FACE}" dt="2022-10-21T04:38:04.245" v="67"/>
          <ac:spMkLst>
            <pc:docMk/>
            <pc:sldMk cId="4014438276" sldId="324"/>
            <ac:spMk id="13" creationId="{EA40F8BE-5933-B686-CEBA-F7E45B4A2A13}"/>
          </ac:spMkLst>
        </pc:spChg>
        <pc:grpChg chg="add del mod">
          <ac:chgData name="Raviteja chellu" userId="6cf2a3f8ad303ef3" providerId="LiveId" clId="{A9F64D01-06A4-4B38-93E9-F1D511C4FACE}" dt="2022-10-21T04:38:25.964" v="70" actId="478"/>
          <ac:grpSpMkLst>
            <pc:docMk/>
            <pc:sldMk cId="4014438276" sldId="324"/>
            <ac:grpSpMk id="4" creationId="{92B008EB-884B-5D22-BA22-46CB1236702D}"/>
          </ac:grpSpMkLst>
        </pc:grpChg>
        <pc:grpChg chg="add mod">
          <ac:chgData name="Raviteja chellu" userId="6cf2a3f8ad303ef3" providerId="LiveId" clId="{A9F64D01-06A4-4B38-93E9-F1D511C4FACE}" dt="2022-10-21T04:38:04.245" v="67"/>
          <ac:grpSpMkLst>
            <pc:docMk/>
            <pc:sldMk cId="4014438276" sldId="324"/>
            <ac:grpSpMk id="8" creationId="{F376DD3B-7E68-E48F-D64C-01AEB58F8573}"/>
          </ac:grpSpMkLst>
        </pc:grpChg>
      </pc:sldChg>
      <pc:sldChg chg="new del">
        <pc:chgData name="Raviteja chellu" userId="6cf2a3f8ad303ef3" providerId="LiveId" clId="{A9F64D01-06A4-4B38-93E9-F1D511C4FACE}" dt="2022-10-21T04:39:07.128" v="74" actId="47"/>
        <pc:sldMkLst>
          <pc:docMk/>
          <pc:sldMk cId="333471027" sldId="325"/>
        </pc:sldMkLst>
      </pc:sldChg>
      <pc:sldChg chg="addSp modSp new mod">
        <pc:chgData name="Raviteja chellu" userId="6cf2a3f8ad303ef3" providerId="LiveId" clId="{A9F64D01-06A4-4B38-93E9-F1D511C4FACE}" dt="2022-10-21T07:28:52.230" v="178" actId="14100"/>
        <pc:sldMkLst>
          <pc:docMk/>
          <pc:sldMk cId="3097372354" sldId="325"/>
        </pc:sldMkLst>
        <pc:spChg chg="mod">
          <ac:chgData name="Raviteja chellu" userId="6cf2a3f8ad303ef3" providerId="LiveId" clId="{A9F64D01-06A4-4B38-93E9-F1D511C4FACE}" dt="2022-10-21T07:25:36.540" v="172" actId="14100"/>
          <ac:spMkLst>
            <pc:docMk/>
            <pc:sldMk cId="3097372354" sldId="325"/>
            <ac:spMk id="2" creationId="{8EA9C4C4-96EA-4D9E-B561-B3A5E048E117}"/>
          </ac:spMkLst>
        </pc:spChg>
        <pc:picChg chg="add mod">
          <ac:chgData name="Raviteja chellu" userId="6cf2a3f8ad303ef3" providerId="LiveId" clId="{A9F64D01-06A4-4B38-93E9-F1D511C4FACE}" dt="2022-10-21T07:28:52.230" v="178" actId="14100"/>
          <ac:picMkLst>
            <pc:docMk/>
            <pc:sldMk cId="3097372354" sldId="325"/>
            <ac:picMk id="5" creationId="{ABD5B40D-4C11-5422-830F-E328C33A0E5A}"/>
          </ac:picMkLst>
        </pc:picChg>
      </pc:sldChg>
      <pc:sldChg chg="new del">
        <pc:chgData name="Raviteja chellu" userId="6cf2a3f8ad303ef3" providerId="LiveId" clId="{A9F64D01-06A4-4B38-93E9-F1D511C4FACE}" dt="2022-10-21T07:25:11.851" v="168" actId="47"/>
        <pc:sldMkLst>
          <pc:docMk/>
          <pc:sldMk cId="1677494641" sldId="326"/>
        </pc:sldMkLst>
      </pc:sldChg>
      <pc:sldChg chg="new del">
        <pc:chgData name="Raviteja chellu" userId="6cf2a3f8ad303ef3" providerId="LiveId" clId="{A9F64D01-06A4-4B38-93E9-F1D511C4FACE}" dt="2022-10-21T07:25:30.619" v="171" actId="47"/>
        <pc:sldMkLst>
          <pc:docMk/>
          <pc:sldMk cId="2344619734" sldId="326"/>
        </pc:sldMkLst>
      </pc:sldChg>
      <pc:sldChg chg="addSp delSp modSp new mod">
        <pc:chgData name="Raviteja chellu" userId="6cf2a3f8ad303ef3" providerId="LiveId" clId="{A9F64D01-06A4-4B38-93E9-F1D511C4FACE}" dt="2022-10-21T07:46:34.480" v="271" actId="2711"/>
        <pc:sldMkLst>
          <pc:docMk/>
          <pc:sldMk cId="2807839434" sldId="326"/>
        </pc:sldMkLst>
        <pc:spChg chg="del">
          <ac:chgData name="Raviteja chellu" userId="6cf2a3f8ad303ef3" providerId="LiveId" clId="{A9F64D01-06A4-4B38-93E9-F1D511C4FACE}" dt="2022-10-21T07:38:33.397" v="189"/>
          <ac:spMkLst>
            <pc:docMk/>
            <pc:sldMk cId="2807839434" sldId="326"/>
            <ac:spMk id="2" creationId="{2685F34D-AAAA-B29C-AC36-5B535FB3EA81}"/>
          </ac:spMkLst>
        </pc:spChg>
        <pc:spChg chg="mod">
          <ac:chgData name="Raviteja chellu" userId="6cf2a3f8ad303ef3" providerId="LiveId" clId="{A9F64D01-06A4-4B38-93E9-F1D511C4FACE}" dt="2022-10-21T07:46:34.480" v="271" actId="2711"/>
          <ac:spMkLst>
            <pc:docMk/>
            <pc:sldMk cId="2807839434" sldId="326"/>
            <ac:spMk id="3" creationId="{50670602-81DF-EB7B-A9EF-75E0CDBB0DB1}"/>
          </ac:spMkLst>
        </pc:spChg>
        <pc:spChg chg="mod">
          <ac:chgData name="Raviteja chellu" userId="6cf2a3f8ad303ef3" providerId="LiveId" clId="{A9F64D01-06A4-4B38-93E9-F1D511C4FACE}" dt="2022-10-21T07:38:02.419" v="185"/>
          <ac:spMkLst>
            <pc:docMk/>
            <pc:sldMk cId="2807839434" sldId="326"/>
            <ac:spMk id="6" creationId="{956D6BC9-729B-D640-CB36-37D0905E7AEE}"/>
          </ac:spMkLst>
        </pc:spChg>
        <pc:spChg chg="mod">
          <ac:chgData name="Raviteja chellu" userId="6cf2a3f8ad303ef3" providerId="LiveId" clId="{A9F64D01-06A4-4B38-93E9-F1D511C4FACE}" dt="2022-10-21T07:38:02.419" v="185"/>
          <ac:spMkLst>
            <pc:docMk/>
            <pc:sldMk cId="2807839434" sldId="326"/>
            <ac:spMk id="7" creationId="{80EA4C13-55F4-0221-534C-55ECC8ED9AC1}"/>
          </ac:spMkLst>
        </pc:spChg>
        <pc:spChg chg="mod">
          <ac:chgData name="Raviteja chellu" userId="6cf2a3f8ad303ef3" providerId="LiveId" clId="{A9F64D01-06A4-4B38-93E9-F1D511C4FACE}" dt="2022-10-21T07:38:02.419" v="185"/>
          <ac:spMkLst>
            <pc:docMk/>
            <pc:sldMk cId="2807839434" sldId="326"/>
            <ac:spMk id="8" creationId="{6418BAF9-1FE9-1C04-8AB1-9B179ED64812}"/>
          </ac:spMkLst>
        </pc:spChg>
        <pc:spChg chg="mod">
          <ac:chgData name="Raviteja chellu" userId="6cf2a3f8ad303ef3" providerId="LiveId" clId="{A9F64D01-06A4-4B38-93E9-F1D511C4FACE}" dt="2022-10-21T07:38:02.419" v="185"/>
          <ac:spMkLst>
            <pc:docMk/>
            <pc:sldMk cId="2807839434" sldId="326"/>
            <ac:spMk id="9" creationId="{A81E264D-052C-D575-75C1-BDC74DEE92F1}"/>
          </ac:spMkLst>
        </pc:spChg>
        <pc:spChg chg="add mod">
          <ac:chgData name="Raviteja chellu" userId="6cf2a3f8ad303ef3" providerId="LiveId" clId="{A9F64D01-06A4-4B38-93E9-F1D511C4FACE}" dt="2022-10-21T07:39:20.858" v="215"/>
          <ac:spMkLst>
            <pc:docMk/>
            <pc:sldMk cId="2807839434" sldId="326"/>
            <ac:spMk id="10" creationId="{C554A23A-D5FC-C40B-6C07-E445879B35E2}"/>
          </ac:spMkLst>
        </pc:spChg>
        <pc:grpChg chg="add mod">
          <ac:chgData name="Raviteja chellu" userId="6cf2a3f8ad303ef3" providerId="LiveId" clId="{A9F64D01-06A4-4B38-93E9-F1D511C4FACE}" dt="2022-10-21T07:38:05.460" v="186" actId="1076"/>
          <ac:grpSpMkLst>
            <pc:docMk/>
            <pc:sldMk cId="2807839434" sldId="326"/>
            <ac:grpSpMk id="5" creationId="{71D8035F-20F1-9145-57E4-A7194F9C588F}"/>
          </ac:grpSpMkLst>
        </pc:grpChg>
      </pc:sldChg>
      <pc:sldChg chg="new del">
        <pc:chgData name="Raviteja chellu" userId="6cf2a3f8ad303ef3" providerId="LiveId" clId="{A9F64D01-06A4-4B38-93E9-F1D511C4FACE}" dt="2022-10-21T07:37:21.747" v="183" actId="47"/>
        <pc:sldMkLst>
          <pc:docMk/>
          <pc:sldMk cId="3698718975" sldId="326"/>
        </pc:sldMkLst>
      </pc:sldChg>
      <pc:sldChg chg="addSp delSp modSp new mod">
        <pc:chgData name="Raviteja chellu" userId="6cf2a3f8ad303ef3" providerId="LiveId" clId="{A9F64D01-06A4-4B38-93E9-F1D511C4FACE}" dt="2022-10-21T07:46:54.589" v="273" actId="2711"/>
        <pc:sldMkLst>
          <pc:docMk/>
          <pc:sldMk cId="383352097" sldId="327"/>
        </pc:sldMkLst>
        <pc:spChg chg="del mod">
          <ac:chgData name="Raviteja chellu" userId="6cf2a3f8ad303ef3" providerId="LiveId" clId="{A9F64D01-06A4-4B38-93E9-F1D511C4FACE}" dt="2022-10-21T07:42:44.176" v="244" actId="478"/>
          <ac:spMkLst>
            <pc:docMk/>
            <pc:sldMk cId="383352097" sldId="327"/>
            <ac:spMk id="2" creationId="{825D769D-15C2-6323-163D-1825A80A3DF7}"/>
          </ac:spMkLst>
        </pc:spChg>
        <pc:spChg chg="mod">
          <ac:chgData name="Raviteja chellu" userId="6cf2a3f8ad303ef3" providerId="LiveId" clId="{A9F64D01-06A4-4B38-93E9-F1D511C4FACE}" dt="2022-10-21T07:46:54.589" v="273" actId="2711"/>
          <ac:spMkLst>
            <pc:docMk/>
            <pc:sldMk cId="383352097" sldId="327"/>
            <ac:spMk id="3" creationId="{131C79D5-2BCC-C8C9-969A-15A7BA32E2DA}"/>
          </ac:spMkLst>
        </pc:spChg>
        <pc:spChg chg="add mod">
          <ac:chgData name="Raviteja chellu" userId="6cf2a3f8ad303ef3" providerId="LiveId" clId="{A9F64D01-06A4-4B38-93E9-F1D511C4FACE}" dt="2022-10-21T07:46:45.212" v="272" actId="207"/>
          <ac:spMkLst>
            <pc:docMk/>
            <pc:sldMk cId="383352097" sldId="327"/>
            <ac:spMk id="5" creationId="{54FE9E6E-CF9B-3240-4AE0-4990D4CE057F}"/>
          </ac:spMkLst>
        </pc:spChg>
      </pc:sldChg>
      <pc:sldChg chg="new del">
        <pc:chgData name="Raviteja chellu" userId="6cf2a3f8ad303ef3" providerId="LiveId" clId="{A9F64D01-06A4-4B38-93E9-F1D511C4FACE}" dt="2022-10-21T07:41:44.471" v="233" actId="47"/>
        <pc:sldMkLst>
          <pc:docMk/>
          <pc:sldMk cId="2448871525" sldId="327"/>
        </pc:sldMkLst>
      </pc:sldChg>
      <pc:sldChg chg="new del">
        <pc:chgData name="Raviteja chellu" userId="6cf2a3f8ad303ef3" providerId="LiveId" clId="{A9F64D01-06A4-4B38-93E9-F1D511C4FACE}" dt="2022-10-21T07:28:57.595" v="179" actId="47"/>
        <pc:sldMkLst>
          <pc:docMk/>
          <pc:sldMk cId="4093236974" sldId="327"/>
        </pc:sldMkLst>
      </pc:sldChg>
      <pc:sldChg chg="new del">
        <pc:chgData name="Raviteja chellu" userId="6cf2a3f8ad303ef3" providerId="LiveId" clId="{A9F64D01-06A4-4B38-93E9-F1D511C4FACE}" dt="2022-10-21T07:47:33.756" v="277" actId="47"/>
        <pc:sldMkLst>
          <pc:docMk/>
          <pc:sldMk cId="1545545628" sldId="328"/>
        </pc:sldMkLst>
      </pc:sldChg>
      <pc:sldChg chg="new del">
        <pc:chgData name="Raviteja chellu" userId="6cf2a3f8ad303ef3" providerId="LiveId" clId="{A9F64D01-06A4-4B38-93E9-F1D511C4FACE}" dt="2022-10-21T07:47:39.344" v="279" actId="47"/>
        <pc:sldMkLst>
          <pc:docMk/>
          <pc:sldMk cId="3071153391" sldId="328"/>
        </pc:sldMkLst>
      </pc:sldChg>
      <pc:sldChg chg="new del">
        <pc:chgData name="Raviteja chellu" userId="6cf2a3f8ad303ef3" providerId="LiveId" clId="{A9F64D01-06A4-4B38-93E9-F1D511C4FACE}" dt="2022-10-21T07:47:28.968" v="275" actId="47"/>
        <pc:sldMkLst>
          <pc:docMk/>
          <pc:sldMk cId="3156950224" sldId="328"/>
        </pc:sldMkLst>
      </pc:sldChg>
      <pc:sldChg chg="addSp delSp modSp new mod">
        <pc:chgData name="Raviteja chellu" userId="6cf2a3f8ad303ef3" providerId="LiveId" clId="{A9F64D01-06A4-4B38-93E9-F1D511C4FACE}" dt="2022-10-21T07:53:51.379" v="330" actId="404"/>
        <pc:sldMkLst>
          <pc:docMk/>
          <pc:sldMk cId="3797748582" sldId="328"/>
        </pc:sldMkLst>
        <pc:spChg chg="del">
          <ac:chgData name="Raviteja chellu" userId="6cf2a3f8ad303ef3" providerId="LiveId" clId="{A9F64D01-06A4-4B38-93E9-F1D511C4FACE}" dt="2022-10-21T07:48:21.072" v="282"/>
          <ac:spMkLst>
            <pc:docMk/>
            <pc:sldMk cId="3797748582" sldId="328"/>
            <ac:spMk id="2" creationId="{999121B8-530B-09AE-416E-E9BAF10ECE02}"/>
          </ac:spMkLst>
        </pc:spChg>
        <pc:spChg chg="mod">
          <ac:chgData name="Raviteja chellu" userId="6cf2a3f8ad303ef3" providerId="LiveId" clId="{A9F64D01-06A4-4B38-93E9-F1D511C4FACE}" dt="2022-10-21T07:52:44.228" v="318" actId="113"/>
          <ac:spMkLst>
            <pc:docMk/>
            <pc:sldMk cId="3797748582" sldId="328"/>
            <ac:spMk id="3" creationId="{07C9D0C5-B6A9-6F4B-D42D-28322FEEFD84}"/>
          </ac:spMkLst>
        </pc:spChg>
        <pc:spChg chg="mod">
          <ac:chgData name="Raviteja chellu" userId="6cf2a3f8ad303ef3" providerId="LiveId" clId="{A9F64D01-06A4-4B38-93E9-F1D511C4FACE}" dt="2022-10-21T07:53:51.379" v="330" actId="404"/>
          <ac:spMkLst>
            <pc:docMk/>
            <pc:sldMk cId="3797748582" sldId="328"/>
            <ac:spMk id="4" creationId="{54D5EB7A-5A8A-D77D-7049-52E1AD742359}"/>
          </ac:spMkLst>
        </pc:spChg>
        <pc:spChg chg="add mod">
          <ac:chgData name="Raviteja chellu" userId="6cf2a3f8ad303ef3" providerId="LiveId" clId="{A9F64D01-06A4-4B38-93E9-F1D511C4FACE}" dt="2022-10-21T07:48:21.072" v="282"/>
          <ac:spMkLst>
            <pc:docMk/>
            <pc:sldMk cId="3797748582" sldId="328"/>
            <ac:spMk id="6" creationId="{CD5C5D10-CCA3-8C46-7A0A-E7442B617BCF}"/>
          </ac:spMkLst>
        </pc:spChg>
      </pc:sldChg>
      <pc:sldChg chg="addSp delSp modSp new mod">
        <pc:chgData name="Raviteja chellu" userId="6cf2a3f8ad303ef3" providerId="LiveId" clId="{A9F64D01-06A4-4B38-93E9-F1D511C4FACE}" dt="2022-10-21T08:01:37.391" v="382" actId="403"/>
        <pc:sldMkLst>
          <pc:docMk/>
          <pc:sldMk cId="4017963568" sldId="329"/>
        </pc:sldMkLst>
        <pc:spChg chg="del">
          <ac:chgData name="Raviteja chellu" userId="6cf2a3f8ad303ef3" providerId="LiveId" clId="{A9F64D01-06A4-4B38-93E9-F1D511C4FACE}" dt="2022-10-21T07:54:54.538" v="333" actId="478"/>
          <ac:spMkLst>
            <pc:docMk/>
            <pc:sldMk cId="4017963568" sldId="329"/>
            <ac:spMk id="2" creationId="{3E644DEA-1E38-0FAB-367C-3C4F700A2B8D}"/>
          </ac:spMkLst>
        </pc:spChg>
        <pc:spChg chg="del mod">
          <ac:chgData name="Raviteja chellu" userId="6cf2a3f8ad303ef3" providerId="LiveId" clId="{A9F64D01-06A4-4B38-93E9-F1D511C4FACE}" dt="2022-10-21T07:56:20.350" v="352" actId="478"/>
          <ac:spMkLst>
            <pc:docMk/>
            <pc:sldMk cId="4017963568" sldId="329"/>
            <ac:spMk id="3" creationId="{1B7E2CEE-7868-70AD-6701-48BFC576BE00}"/>
          </ac:spMkLst>
        </pc:spChg>
        <pc:spChg chg="mod">
          <ac:chgData name="Raviteja chellu" userId="6cf2a3f8ad303ef3" providerId="LiveId" clId="{A9F64D01-06A4-4B38-93E9-F1D511C4FACE}" dt="2022-10-21T08:01:37.391" v="382" actId="403"/>
          <ac:spMkLst>
            <pc:docMk/>
            <pc:sldMk cId="4017963568" sldId="329"/>
            <ac:spMk id="8" creationId="{EC6679CF-7D84-071B-6C37-38FAAD12BE41}"/>
          </ac:spMkLst>
        </pc:spChg>
        <pc:spChg chg="mod">
          <ac:chgData name="Raviteja chellu" userId="6cf2a3f8ad303ef3" providerId="LiveId" clId="{A9F64D01-06A4-4B38-93E9-F1D511C4FACE}" dt="2022-10-21T07:54:50.459" v="332"/>
          <ac:spMkLst>
            <pc:docMk/>
            <pc:sldMk cId="4017963568" sldId="329"/>
            <ac:spMk id="9" creationId="{94421704-99E2-BEBB-776E-47F8296054B9}"/>
          </ac:spMkLst>
        </pc:spChg>
        <pc:grpChg chg="add mod">
          <ac:chgData name="Raviteja chellu" userId="6cf2a3f8ad303ef3" providerId="LiveId" clId="{A9F64D01-06A4-4B38-93E9-F1D511C4FACE}" dt="2022-10-21T07:54:57.951" v="334" actId="1076"/>
          <ac:grpSpMkLst>
            <pc:docMk/>
            <pc:sldMk cId="4017963568" sldId="329"/>
            <ac:grpSpMk id="5" creationId="{A475063A-7E63-3473-46CC-E7317DBAB628}"/>
          </ac:grpSpMkLst>
        </pc:grpChg>
        <pc:picChg chg="mod">
          <ac:chgData name="Raviteja chellu" userId="6cf2a3f8ad303ef3" providerId="LiveId" clId="{A9F64D01-06A4-4B38-93E9-F1D511C4FACE}" dt="2022-10-21T07:54:50.459" v="332"/>
          <ac:picMkLst>
            <pc:docMk/>
            <pc:sldMk cId="4017963568" sldId="329"/>
            <ac:picMk id="6" creationId="{BCF7F73B-03F9-0172-B71E-D85206FDA22F}"/>
          </ac:picMkLst>
        </pc:picChg>
        <pc:picChg chg="mod">
          <ac:chgData name="Raviteja chellu" userId="6cf2a3f8ad303ef3" providerId="LiveId" clId="{A9F64D01-06A4-4B38-93E9-F1D511C4FACE}" dt="2022-10-21T07:54:50.459" v="332"/>
          <ac:picMkLst>
            <pc:docMk/>
            <pc:sldMk cId="4017963568" sldId="329"/>
            <ac:picMk id="7" creationId="{043AD400-F2ED-280E-D496-DE1B93B0A993}"/>
          </ac:picMkLst>
        </pc:picChg>
        <pc:picChg chg="add mod">
          <ac:chgData name="Raviteja chellu" userId="6cf2a3f8ad303ef3" providerId="LiveId" clId="{A9F64D01-06A4-4B38-93E9-F1D511C4FACE}" dt="2022-10-21T07:56:24.049" v="353" actId="1076"/>
          <ac:picMkLst>
            <pc:docMk/>
            <pc:sldMk cId="4017963568" sldId="329"/>
            <ac:picMk id="10" creationId="{486AE0C0-7E0E-9F35-A4B8-618BEF10AC6B}"/>
          </ac:picMkLst>
        </pc:picChg>
      </pc:sldChg>
      <pc:sldChg chg="addSp delSp modSp new mod ord">
        <pc:chgData name="Raviteja chellu" userId="6cf2a3f8ad303ef3" providerId="LiveId" clId="{A9F64D01-06A4-4B38-93E9-F1D511C4FACE}" dt="2022-10-21T08:04:47.876" v="409" actId="14100"/>
        <pc:sldMkLst>
          <pc:docMk/>
          <pc:sldMk cId="799404865" sldId="330"/>
        </pc:sldMkLst>
        <pc:spChg chg="del mod">
          <ac:chgData name="Raviteja chellu" userId="6cf2a3f8ad303ef3" providerId="LiveId" clId="{A9F64D01-06A4-4B38-93E9-F1D511C4FACE}" dt="2022-10-21T07:58:58.103" v="368" actId="21"/>
          <ac:spMkLst>
            <pc:docMk/>
            <pc:sldMk cId="799404865" sldId="330"/>
            <ac:spMk id="2" creationId="{E3EA33B2-AF64-EEC0-0546-4090EEBCB6D5}"/>
          </ac:spMkLst>
        </pc:spChg>
        <pc:spChg chg="del">
          <ac:chgData name="Raviteja chellu" userId="6cf2a3f8ad303ef3" providerId="LiveId" clId="{A9F64D01-06A4-4B38-93E9-F1D511C4FACE}" dt="2022-10-21T07:57:37.555" v="358" actId="478"/>
          <ac:spMkLst>
            <pc:docMk/>
            <pc:sldMk cId="799404865" sldId="330"/>
            <ac:spMk id="3" creationId="{0DBE822F-997E-BD62-0ED1-A55546B9D04D}"/>
          </ac:spMkLst>
        </pc:spChg>
        <pc:spChg chg="mod">
          <ac:chgData name="Raviteja chellu" userId="6cf2a3f8ad303ef3" providerId="LiveId" clId="{A9F64D01-06A4-4B38-93E9-F1D511C4FACE}" dt="2022-10-21T07:58:41.264" v="365"/>
          <ac:spMkLst>
            <pc:docMk/>
            <pc:sldMk cId="799404865" sldId="330"/>
            <ac:spMk id="11" creationId="{7C6907C5-76D6-8C41-7447-CC0E58FFA9C3}"/>
          </ac:spMkLst>
        </pc:spChg>
        <pc:spChg chg="mod">
          <ac:chgData name="Raviteja chellu" userId="6cf2a3f8ad303ef3" providerId="LiveId" clId="{A9F64D01-06A4-4B38-93E9-F1D511C4FACE}" dt="2022-10-21T07:58:41.264" v="365"/>
          <ac:spMkLst>
            <pc:docMk/>
            <pc:sldMk cId="799404865" sldId="330"/>
            <ac:spMk id="12" creationId="{72359F11-17C8-398A-AA48-B2A210EB0E47}"/>
          </ac:spMkLst>
        </pc:spChg>
        <pc:spChg chg="add del mod">
          <ac:chgData name="Raviteja chellu" userId="6cf2a3f8ad303ef3" providerId="LiveId" clId="{A9F64D01-06A4-4B38-93E9-F1D511C4FACE}" dt="2022-10-21T07:59:02.790" v="369" actId="478"/>
          <ac:spMkLst>
            <pc:docMk/>
            <pc:sldMk cId="799404865" sldId="330"/>
            <ac:spMk id="14" creationId="{7E8222CB-4F83-3F02-7510-FCF4E42EECE8}"/>
          </ac:spMkLst>
        </pc:spChg>
        <pc:spChg chg="add mod">
          <ac:chgData name="Raviteja chellu" userId="6cf2a3f8ad303ef3" providerId="LiveId" clId="{A9F64D01-06A4-4B38-93E9-F1D511C4FACE}" dt="2022-10-21T07:59:10.940" v="372" actId="1076"/>
          <ac:spMkLst>
            <pc:docMk/>
            <pc:sldMk cId="799404865" sldId="330"/>
            <ac:spMk id="15" creationId="{24F750F7-612B-DD64-4283-89D12C73DA90}"/>
          </ac:spMkLst>
        </pc:spChg>
        <pc:grpChg chg="add mod">
          <ac:chgData name="Raviteja chellu" userId="6cf2a3f8ad303ef3" providerId="LiveId" clId="{A9F64D01-06A4-4B38-93E9-F1D511C4FACE}" dt="2022-10-21T07:59:05.372" v="370" actId="1076"/>
          <ac:grpSpMkLst>
            <pc:docMk/>
            <pc:sldMk cId="799404865" sldId="330"/>
            <ac:grpSpMk id="8" creationId="{730F968B-EECF-1F2A-8C8E-95F49993CC7D}"/>
          </ac:grpSpMkLst>
        </pc:grpChg>
        <pc:picChg chg="add del mod">
          <ac:chgData name="Raviteja chellu" userId="6cf2a3f8ad303ef3" providerId="LiveId" clId="{A9F64D01-06A4-4B38-93E9-F1D511C4FACE}" dt="2022-10-21T08:04:12.095" v="408" actId="478"/>
          <ac:picMkLst>
            <pc:docMk/>
            <pc:sldMk cId="799404865" sldId="330"/>
            <ac:picMk id="5" creationId="{E02E14A4-542C-F495-3A3F-2F1587084236}"/>
          </ac:picMkLst>
        </pc:picChg>
        <pc:picChg chg="add mod">
          <ac:chgData name="Raviteja chellu" userId="6cf2a3f8ad303ef3" providerId="LiveId" clId="{A9F64D01-06A4-4B38-93E9-F1D511C4FACE}" dt="2022-10-21T08:04:47.876" v="409" actId="14100"/>
          <ac:picMkLst>
            <pc:docMk/>
            <pc:sldMk cId="799404865" sldId="330"/>
            <ac:picMk id="6" creationId="{7B6474A4-11AD-B99B-7BA0-C2A82F2E2142}"/>
          </ac:picMkLst>
        </pc:picChg>
        <pc:picChg chg="add del mod">
          <ac:chgData name="Raviteja chellu" userId="6cf2a3f8ad303ef3" providerId="LiveId" clId="{A9F64D01-06A4-4B38-93E9-F1D511C4FACE}" dt="2022-10-21T07:58:03.841" v="363"/>
          <ac:picMkLst>
            <pc:docMk/>
            <pc:sldMk cId="799404865" sldId="330"/>
            <ac:picMk id="7" creationId="{B07FFDDC-9014-E16D-24E6-D603D1B145A7}"/>
          </ac:picMkLst>
        </pc:picChg>
        <pc:picChg chg="mod">
          <ac:chgData name="Raviteja chellu" userId="6cf2a3f8ad303ef3" providerId="LiveId" clId="{A9F64D01-06A4-4B38-93E9-F1D511C4FACE}" dt="2022-10-21T07:58:41.264" v="365"/>
          <ac:picMkLst>
            <pc:docMk/>
            <pc:sldMk cId="799404865" sldId="330"/>
            <ac:picMk id="9" creationId="{0328CF91-32E4-FA9C-ECAF-A5B68CCE512F}"/>
          </ac:picMkLst>
        </pc:picChg>
        <pc:picChg chg="mod">
          <ac:chgData name="Raviteja chellu" userId="6cf2a3f8ad303ef3" providerId="LiveId" clId="{A9F64D01-06A4-4B38-93E9-F1D511C4FACE}" dt="2022-10-21T07:58:41.264" v="365"/>
          <ac:picMkLst>
            <pc:docMk/>
            <pc:sldMk cId="799404865" sldId="330"/>
            <ac:picMk id="10" creationId="{FD3A6144-6E0F-5934-0A5A-F3A0F03699B3}"/>
          </ac:picMkLst>
        </pc:picChg>
      </pc:sldChg>
      <pc:sldChg chg="addSp delSp modSp new mod">
        <pc:chgData name="Raviteja chellu" userId="6cf2a3f8ad303ef3" providerId="LiveId" clId="{A9F64D01-06A4-4B38-93E9-F1D511C4FACE}" dt="2022-10-21T08:02:34.246" v="394" actId="113"/>
        <pc:sldMkLst>
          <pc:docMk/>
          <pc:sldMk cId="904828755" sldId="331"/>
        </pc:sldMkLst>
        <pc:spChg chg="del">
          <ac:chgData name="Raviteja chellu" userId="6cf2a3f8ad303ef3" providerId="LiveId" clId="{A9F64D01-06A4-4B38-93E9-F1D511C4FACE}" dt="2022-10-21T08:01:30.915" v="381" actId="478"/>
          <ac:spMkLst>
            <pc:docMk/>
            <pc:sldMk cId="904828755" sldId="331"/>
            <ac:spMk id="2" creationId="{50960C53-68A4-C474-2A61-E160C5210A88}"/>
          </ac:spMkLst>
        </pc:spChg>
        <pc:spChg chg="del">
          <ac:chgData name="Raviteja chellu" userId="6cf2a3f8ad303ef3" providerId="LiveId" clId="{A9F64D01-06A4-4B38-93E9-F1D511C4FACE}" dt="2022-10-21T08:01:22.357" v="377" actId="478"/>
          <ac:spMkLst>
            <pc:docMk/>
            <pc:sldMk cId="904828755" sldId="331"/>
            <ac:spMk id="3" creationId="{BD893A11-A949-1F35-C81C-B413791BB99A}"/>
          </ac:spMkLst>
        </pc:spChg>
        <pc:spChg chg="mod">
          <ac:chgData name="Raviteja chellu" userId="6cf2a3f8ad303ef3" providerId="LiveId" clId="{A9F64D01-06A4-4B38-93E9-F1D511C4FACE}" dt="2022-10-21T08:01:51.387" v="383"/>
          <ac:spMkLst>
            <pc:docMk/>
            <pc:sldMk cId="904828755" sldId="331"/>
            <ac:spMk id="9" creationId="{9AEFD9A4-1A21-C61A-BDC5-7A3C74CA572A}"/>
          </ac:spMkLst>
        </pc:spChg>
        <pc:spChg chg="mod">
          <ac:chgData name="Raviteja chellu" userId="6cf2a3f8ad303ef3" providerId="LiveId" clId="{A9F64D01-06A4-4B38-93E9-F1D511C4FACE}" dt="2022-10-21T08:01:51.387" v="383"/>
          <ac:spMkLst>
            <pc:docMk/>
            <pc:sldMk cId="904828755" sldId="331"/>
            <ac:spMk id="10" creationId="{2D454C81-F158-2152-620B-1EEE60E536BB}"/>
          </ac:spMkLst>
        </pc:spChg>
        <pc:spChg chg="add mod">
          <ac:chgData name="Raviteja chellu" userId="6cf2a3f8ad303ef3" providerId="LiveId" clId="{A9F64D01-06A4-4B38-93E9-F1D511C4FACE}" dt="2022-10-21T08:02:34.246" v="394" actId="113"/>
          <ac:spMkLst>
            <pc:docMk/>
            <pc:sldMk cId="904828755" sldId="331"/>
            <ac:spMk id="12" creationId="{341E0112-9547-1AA3-530F-2E3E7824253A}"/>
          </ac:spMkLst>
        </pc:spChg>
        <pc:grpChg chg="add mod">
          <ac:chgData name="Raviteja chellu" userId="6cf2a3f8ad303ef3" providerId="LiveId" clId="{A9F64D01-06A4-4B38-93E9-F1D511C4FACE}" dt="2022-10-21T08:01:51.387" v="383"/>
          <ac:grpSpMkLst>
            <pc:docMk/>
            <pc:sldMk cId="904828755" sldId="331"/>
            <ac:grpSpMk id="6" creationId="{DC51965D-830E-7841-49A7-1163F8E9BA14}"/>
          </ac:grpSpMkLst>
        </pc:grpChg>
        <pc:picChg chg="add mod">
          <ac:chgData name="Raviteja chellu" userId="6cf2a3f8ad303ef3" providerId="LiveId" clId="{A9F64D01-06A4-4B38-93E9-F1D511C4FACE}" dt="2022-10-21T08:01:28.584" v="380" actId="1076"/>
          <ac:picMkLst>
            <pc:docMk/>
            <pc:sldMk cId="904828755" sldId="331"/>
            <ac:picMk id="5" creationId="{F4A911C3-B7EF-977D-82A2-51156F8100AD}"/>
          </ac:picMkLst>
        </pc:picChg>
        <pc:picChg chg="mod">
          <ac:chgData name="Raviteja chellu" userId="6cf2a3f8ad303ef3" providerId="LiveId" clId="{A9F64D01-06A4-4B38-93E9-F1D511C4FACE}" dt="2022-10-21T08:01:51.387" v="383"/>
          <ac:picMkLst>
            <pc:docMk/>
            <pc:sldMk cId="904828755" sldId="331"/>
            <ac:picMk id="7" creationId="{39359F5A-3DF1-6FC1-5E3D-C1B38DFF6C12}"/>
          </ac:picMkLst>
        </pc:picChg>
        <pc:picChg chg="mod">
          <ac:chgData name="Raviteja chellu" userId="6cf2a3f8ad303ef3" providerId="LiveId" clId="{A9F64D01-06A4-4B38-93E9-F1D511C4FACE}" dt="2022-10-21T08:01:51.387" v="383"/>
          <ac:picMkLst>
            <pc:docMk/>
            <pc:sldMk cId="904828755" sldId="331"/>
            <ac:picMk id="8" creationId="{D14E12BF-F4A4-53E3-29F5-3D0DEF57DD2C}"/>
          </ac:picMkLst>
        </pc:picChg>
      </pc:sldChg>
      <pc:sldChg chg="addSp delSp modSp new mod">
        <pc:chgData name="Raviteja chellu" userId="6cf2a3f8ad303ef3" providerId="LiveId" clId="{A9F64D01-06A4-4B38-93E9-F1D511C4FACE}" dt="2022-10-21T08:12:30.194" v="411" actId="14100"/>
        <pc:sldMkLst>
          <pc:docMk/>
          <pc:sldMk cId="1475300494" sldId="332"/>
        </pc:sldMkLst>
        <pc:spChg chg="del">
          <ac:chgData name="Raviteja chellu" userId="6cf2a3f8ad303ef3" providerId="LiveId" clId="{A9F64D01-06A4-4B38-93E9-F1D511C4FACE}" dt="2022-10-21T08:03:02.811" v="396" actId="478"/>
          <ac:spMkLst>
            <pc:docMk/>
            <pc:sldMk cId="1475300494" sldId="332"/>
            <ac:spMk id="2" creationId="{273BA987-4908-5435-120E-5C8F5A9798E4}"/>
          </ac:spMkLst>
        </pc:spChg>
        <pc:spChg chg="del">
          <ac:chgData name="Raviteja chellu" userId="6cf2a3f8ad303ef3" providerId="LiveId" clId="{A9F64D01-06A4-4B38-93E9-F1D511C4FACE}" dt="2022-10-21T08:03:10.843" v="398" actId="478"/>
          <ac:spMkLst>
            <pc:docMk/>
            <pc:sldMk cId="1475300494" sldId="332"/>
            <ac:spMk id="3" creationId="{7AC2D2AF-1B39-2755-B87B-07885C4CCC3C}"/>
          </ac:spMkLst>
        </pc:spChg>
        <pc:spChg chg="mod">
          <ac:chgData name="Raviteja chellu" userId="6cf2a3f8ad303ef3" providerId="LiveId" clId="{A9F64D01-06A4-4B38-93E9-F1D511C4FACE}" dt="2022-10-21T08:03:39.414" v="405" actId="120"/>
          <ac:spMkLst>
            <pc:docMk/>
            <pc:sldMk cId="1475300494" sldId="332"/>
            <ac:spMk id="8" creationId="{47287282-633A-81A5-11CE-DA9668CDEB2B}"/>
          </ac:spMkLst>
        </pc:spChg>
        <pc:spChg chg="mod">
          <ac:chgData name="Raviteja chellu" userId="6cf2a3f8ad303ef3" providerId="LiveId" clId="{A9F64D01-06A4-4B38-93E9-F1D511C4FACE}" dt="2022-10-21T08:03:39.414" v="405" actId="120"/>
          <ac:spMkLst>
            <pc:docMk/>
            <pc:sldMk cId="1475300494" sldId="332"/>
            <ac:spMk id="9" creationId="{D90087C6-3546-C520-5D44-B6D621E835A6}"/>
          </ac:spMkLst>
        </pc:spChg>
        <pc:spChg chg="add mod">
          <ac:chgData name="Raviteja chellu" userId="6cf2a3f8ad303ef3" providerId="LiveId" clId="{A9F64D01-06A4-4B38-93E9-F1D511C4FACE}" dt="2022-10-21T08:03:16.009" v="399" actId="1076"/>
          <ac:spMkLst>
            <pc:docMk/>
            <pc:sldMk cId="1475300494" sldId="332"/>
            <ac:spMk id="10" creationId="{247CEE22-CDB1-B2DF-7A77-AFF86FD4E4A3}"/>
          </ac:spMkLst>
        </pc:spChg>
        <pc:spChg chg="add del mod">
          <ac:chgData name="Raviteja chellu" userId="6cf2a3f8ad303ef3" providerId="LiveId" clId="{A9F64D01-06A4-4B38-93E9-F1D511C4FACE}" dt="2022-10-21T08:03:29.127" v="403"/>
          <ac:spMkLst>
            <pc:docMk/>
            <pc:sldMk cId="1475300494" sldId="332"/>
            <ac:spMk id="11" creationId="{AFC738B4-E775-E4A0-B386-C5F19605D55D}"/>
          </ac:spMkLst>
        </pc:spChg>
        <pc:grpChg chg="add mod">
          <ac:chgData name="Raviteja chellu" userId="6cf2a3f8ad303ef3" providerId="LiveId" clId="{A9F64D01-06A4-4B38-93E9-F1D511C4FACE}" dt="2022-10-21T08:12:30.194" v="411" actId="14100"/>
          <ac:grpSpMkLst>
            <pc:docMk/>
            <pc:sldMk cId="1475300494" sldId="332"/>
            <ac:grpSpMk id="5" creationId="{36FE5749-8391-8CFC-1073-F2F0C48E165A}"/>
          </ac:grpSpMkLst>
        </pc:grpChg>
        <pc:picChg chg="mod">
          <ac:chgData name="Raviteja chellu" userId="6cf2a3f8ad303ef3" providerId="LiveId" clId="{A9F64D01-06A4-4B38-93E9-F1D511C4FACE}" dt="2022-10-21T08:03:05.769" v="397"/>
          <ac:picMkLst>
            <pc:docMk/>
            <pc:sldMk cId="1475300494" sldId="332"/>
            <ac:picMk id="6" creationId="{F8A896E5-BC08-3BBC-CDB1-EE4B57E52D3D}"/>
          </ac:picMkLst>
        </pc:picChg>
        <pc:picChg chg="mod">
          <ac:chgData name="Raviteja chellu" userId="6cf2a3f8ad303ef3" providerId="LiveId" clId="{A9F64D01-06A4-4B38-93E9-F1D511C4FACE}" dt="2022-10-21T08:03:05.769" v="397"/>
          <ac:picMkLst>
            <pc:docMk/>
            <pc:sldMk cId="1475300494" sldId="332"/>
            <ac:picMk id="7" creationId="{D1CA8FB4-DD09-18C4-DB45-1E7071F9BBFF}"/>
          </ac:picMkLst>
        </pc:picChg>
        <pc:picChg chg="add mod">
          <ac:chgData name="Raviteja chellu" userId="6cf2a3f8ad303ef3" providerId="LiveId" clId="{A9F64D01-06A4-4B38-93E9-F1D511C4FACE}" dt="2022-10-21T08:03:34.284" v="404" actId="14100"/>
          <ac:picMkLst>
            <pc:docMk/>
            <pc:sldMk cId="1475300494" sldId="332"/>
            <ac:picMk id="12" creationId="{CC3947F3-F814-D721-E499-B9893BAEF6AD}"/>
          </ac:picMkLst>
        </pc:picChg>
      </pc:sldChg>
      <pc:sldChg chg="new del">
        <pc:chgData name="Raviteja chellu" userId="6cf2a3f8ad303ef3" providerId="LiveId" clId="{A9F64D01-06A4-4B38-93E9-F1D511C4FACE}" dt="2022-10-21T09:54:01.149" v="418" actId="47"/>
        <pc:sldMkLst>
          <pc:docMk/>
          <pc:sldMk cId="261382121" sldId="333"/>
        </pc:sldMkLst>
      </pc:sldChg>
      <pc:sldChg chg="modSp new del mod">
        <pc:chgData name="Raviteja chellu" userId="6cf2a3f8ad303ef3" providerId="LiveId" clId="{A9F64D01-06A4-4B38-93E9-F1D511C4FACE}" dt="2022-10-21T09:53:48.833" v="416" actId="47"/>
        <pc:sldMkLst>
          <pc:docMk/>
          <pc:sldMk cId="429635082" sldId="333"/>
        </pc:sldMkLst>
        <pc:spChg chg="mod">
          <ac:chgData name="Raviteja chellu" userId="6cf2a3f8ad303ef3" providerId="LiveId" clId="{A9F64D01-06A4-4B38-93E9-F1D511C4FACE}" dt="2022-10-21T09:53:25.442" v="413"/>
          <ac:spMkLst>
            <pc:docMk/>
            <pc:sldMk cId="429635082" sldId="333"/>
            <ac:spMk id="2" creationId="{5FA847B6-CD43-E795-F10D-2CF469BB3E64}"/>
          </ac:spMkLst>
        </pc:spChg>
      </pc:sldChg>
      <pc:sldChg chg="addSp delSp modSp new del mod">
        <pc:chgData name="Raviteja chellu" userId="6cf2a3f8ad303ef3" providerId="LiveId" clId="{A9F64D01-06A4-4B38-93E9-F1D511C4FACE}" dt="2022-10-21T09:55:56.525" v="424" actId="47"/>
        <pc:sldMkLst>
          <pc:docMk/>
          <pc:sldMk cId="2526103307" sldId="333"/>
        </pc:sldMkLst>
        <pc:spChg chg="mod">
          <ac:chgData name="Raviteja chellu" userId="6cf2a3f8ad303ef3" providerId="LiveId" clId="{A9F64D01-06A4-4B38-93E9-F1D511C4FACE}" dt="2022-10-21T09:54:20.688" v="421" actId="14100"/>
          <ac:spMkLst>
            <pc:docMk/>
            <pc:sldMk cId="2526103307" sldId="333"/>
            <ac:spMk id="2" creationId="{F95F54B4-9EF6-851F-B8E4-635DA9F688F6}"/>
          </ac:spMkLst>
        </pc:spChg>
        <pc:spChg chg="add del">
          <ac:chgData name="Raviteja chellu" userId="6cf2a3f8ad303ef3" providerId="LiveId" clId="{A9F64D01-06A4-4B38-93E9-F1D511C4FACE}" dt="2022-10-21T09:55:13.039" v="423" actId="22"/>
          <ac:spMkLst>
            <pc:docMk/>
            <pc:sldMk cId="2526103307" sldId="333"/>
            <ac:spMk id="5" creationId="{8CD4BC96-6D4D-E76C-0A31-4C8368B90C95}"/>
          </ac:spMkLst>
        </pc:spChg>
      </pc:sldChg>
      <pc:sldChg chg="addSp delSp modSp new mod">
        <pc:chgData name="Raviteja chellu" userId="6cf2a3f8ad303ef3" providerId="LiveId" clId="{A9F64D01-06A4-4B38-93E9-F1D511C4FACE}" dt="2022-10-21T10:07:43.589" v="433"/>
        <pc:sldMkLst>
          <pc:docMk/>
          <pc:sldMk cId="2934120714" sldId="333"/>
        </pc:sldMkLst>
        <pc:spChg chg="mod">
          <ac:chgData name="Raviteja chellu" userId="6cf2a3f8ad303ef3" providerId="LiveId" clId="{A9F64D01-06A4-4B38-93E9-F1D511C4FACE}" dt="2022-10-21T10:07:43.589" v="433"/>
          <ac:spMkLst>
            <pc:docMk/>
            <pc:sldMk cId="2934120714" sldId="333"/>
            <ac:spMk id="2" creationId="{6C8D0EC1-D921-549E-C8BB-8B91303D3FAC}"/>
          </ac:spMkLst>
        </pc:spChg>
        <pc:spChg chg="add del">
          <ac:chgData name="Raviteja chellu" userId="6cf2a3f8ad303ef3" providerId="LiveId" clId="{A9F64D01-06A4-4B38-93E9-F1D511C4FACE}" dt="2022-10-21T09:58:37.881" v="427" actId="22"/>
          <ac:spMkLst>
            <pc:docMk/>
            <pc:sldMk cId="2934120714" sldId="333"/>
            <ac:spMk id="4" creationId="{C020FD35-D47C-7A03-22F7-43EA5B50624D}"/>
          </ac:spMkLst>
        </pc:spChg>
      </pc:sldChg>
      <pc:sldChg chg="new del">
        <pc:chgData name="Raviteja chellu" userId="6cf2a3f8ad303ef3" providerId="LiveId" clId="{A9F64D01-06A4-4B38-93E9-F1D511C4FACE}" dt="2022-10-21T09:53:43.924" v="415" actId="47"/>
        <pc:sldMkLst>
          <pc:docMk/>
          <pc:sldMk cId="1344351978" sldId="334"/>
        </pc:sldMkLst>
      </pc:sldChg>
      <pc:sldChg chg="addSp delSp modSp new mod">
        <pc:chgData name="Raviteja chellu" userId="6cf2a3f8ad303ef3" providerId="LiveId" clId="{A9F64D01-06A4-4B38-93E9-F1D511C4FACE}" dt="2022-10-21T10:10:59.599" v="503" actId="20577"/>
        <pc:sldMkLst>
          <pc:docMk/>
          <pc:sldMk cId="1587711173" sldId="334"/>
        </pc:sldMkLst>
        <pc:spChg chg="del mod">
          <ac:chgData name="Raviteja chellu" userId="6cf2a3f8ad303ef3" providerId="LiveId" clId="{A9F64D01-06A4-4B38-93E9-F1D511C4FACE}" dt="2022-10-21T10:08:44.527" v="437" actId="478"/>
          <ac:spMkLst>
            <pc:docMk/>
            <pc:sldMk cId="1587711173" sldId="334"/>
            <ac:spMk id="2" creationId="{AECF6DEA-D98F-1DB4-8144-10D4C2F7B82F}"/>
          </ac:spMkLst>
        </pc:spChg>
        <pc:spChg chg="mod">
          <ac:chgData name="Raviteja chellu" userId="6cf2a3f8ad303ef3" providerId="LiveId" clId="{A9F64D01-06A4-4B38-93E9-F1D511C4FACE}" dt="2022-10-21T10:10:59.599" v="503" actId="20577"/>
          <ac:spMkLst>
            <pc:docMk/>
            <pc:sldMk cId="1587711173" sldId="334"/>
            <ac:spMk id="3" creationId="{4AD9A982-6DB8-2708-8248-81C5C567C262}"/>
          </ac:spMkLst>
        </pc:spChg>
        <pc:spChg chg="mod">
          <ac:chgData name="Raviteja chellu" userId="6cf2a3f8ad303ef3" providerId="LiveId" clId="{A9F64D01-06A4-4B38-93E9-F1D511C4FACE}" dt="2022-10-21T10:08:39.193" v="435"/>
          <ac:spMkLst>
            <pc:docMk/>
            <pc:sldMk cId="1587711173" sldId="334"/>
            <ac:spMk id="8" creationId="{3F07019B-3607-069F-EA02-4FBE809884BC}"/>
          </ac:spMkLst>
        </pc:spChg>
        <pc:spChg chg="mod">
          <ac:chgData name="Raviteja chellu" userId="6cf2a3f8ad303ef3" providerId="LiveId" clId="{A9F64D01-06A4-4B38-93E9-F1D511C4FACE}" dt="2022-10-21T10:08:39.193" v="435"/>
          <ac:spMkLst>
            <pc:docMk/>
            <pc:sldMk cId="1587711173" sldId="334"/>
            <ac:spMk id="9" creationId="{DB2D45C7-C470-36B1-518C-FFEAFEB39BEA}"/>
          </ac:spMkLst>
        </pc:spChg>
        <pc:spChg chg="add mod">
          <ac:chgData name="Raviteja chellu" userId="6cf2a3f8ad303ef3" providerId="LiveId" clId="{A9F64D01-06A4-4B38-93E9-F1D511C4FACE}" dt="2022-10-21T10:10:26.944" v="497" actId="1076"/>
          <ac:spMkLst>
            <pc:docMk/>
            <pc:sldMk cId="1587711173" sldId="334"/>
            <ac:spMk id="11" creationId="{2824711C-BA35-98CF-6013-67C74B2DDA74}"/>
          </ac:spMkLst>
        </pc:spChg>
        <pc:grpChg chg="add mod">
          <ac:chgData name="Raviteja chellu" userId="6cf2a3f8ad303ef3" providerId="LiveId" clId="{A9F64D01-06A4-4B38-93E9-F1D511C4FACE}" dt="2022-10-21T10:10:21.991" v="496" actId="1076"/>
          <ac:grpSpMkLst>
            <pc:docMk/>
            <pc:sldMk cId="1587711173" sldId="334"/>
            <ac:grpSpMk id="5" creationId="{22A23182-554F-610C-6313-3EFC06F7A25F}"/>
          </ac:grpSpMkLst>
        </pc:grpChg>
        <pc:picChg chg="mod">
          <ac:chgData name="Raviteja chellu" userId="6cf2a3f8ad303ef3" providerId="LiveId" clId="{A9F64D01-06A4-4B38-93E9-F1D511C4FACE}" dt="2022-10-21T10:08:39.193" v="435"/>
          <ac:picMkLst>
            <pc:docMk/>
            <pc:sldMk cId="1587711173" sldId="334"/>
            <ac:picMk id="6" creationId="{278E30B1-9D5E-0BF1-A356-7D8BBF35681C}"/>
          </ac:picMkLst>
        </pc:picChg>
        <pc:picChg chg="mod">
          <ac:chgData name="Raviteja chellu" userId="6cf2a3f8ad303ef3" providerId="LiveId" clId="{A9F64D01-06A4-4B38-93E9-F1D511C4FACE}" dt="2022-10-21T10:08:39.193" v="435"/>
          <ac:picMkLst>
            <pc:docMk/>
            <pc:sldMk cId="1587711173" sldId="334"/>
            <ac:picMk id="7" creationId="{C9E76743-CC2F-4108-B01D-799FB581F1DF}"/>
          </ac:picMkLst>
        </pc:picChg>
      </pc:sldChg>
      <pc:sldChg chg="addSp delSp modSp new mod">
        <pc:chgData name="Raviteja chellu" userId="6cf2a3f8ad303ef3" providerId="LiveId" clId="{A9F64D01-06A4-4B38-93E9-F1D511C4FACE}" dt="2022-10-21T10:17:55.586" v="598" actId="14100"/>
        <pc:sldMkLst>
          <pc:docMk/>
          <pc:sldMk cId="1538097960" sldId="335"/>
        </pc:sldMkLst>
        <pc:spChg chg="del">
          <ac:chgData name="Raviteja chellu" userId="6cf2a3f8ad303ef3" providerId="LiveId" clId="{A9F64D01-06A4-4B38-93E9-F1D511C4FACE}" dt="2022-10-21T10:15:27.569" v="529" actId="478"/>
          <ac:spMkLst>
            <pc:docMk/>
            <pc:sldMk cId="1538097960" sldId="335"/>
            <ac:spMk id="2" creationId="{543620B7-272C-6ECB-132B-32B3F7FC962A}"/>
          </ac:spMkLst>
        </pc:spChg>
        <pc:spChg chg="del">
          <ac:chgData name="Raviteja chellu" userId="6cf2a3f8ad303ef3" providerId="LiveId" clId="{A9F64D01-06A4-4B38-93E9-F1D511C4FACE}" dt="2022-10-21T10:16:58.342" v="588" actId="478"/>
          <ac:spMkLst>
            <pc:docMk/>
            <pc:sldMk cId="1538097960" sldId="335"/>
            <ac:spMk id="3" creationId="{D79F5EBE-02CB-A55C-B7D8-709A50A84FD7}"/>
          </ac:spMkLst>
        </pc:spChg>
        <pc:spChg chg="add">
          <ac:chgData name="Raviteja chellu" userId="6cf2a3f8ad303ef3" providerId="LiveId" clId="{A9F64D01-06A4-4B38-93E9-F1D511C4FACE}" dt="2022-10-21T10:15:12.837" v="527" actId="22"/>
          <ac:spMkLst>
            <pc:docMk/>
            <pc:sldMk cId="1538097960" sldId="335"/>
            <ac:spMk id="6" creationId="{F6BEBCE3-1E4A-01B2-BED6-B43C38DFBDBD}"/>
          </ac:spMkLst>
        </pc:spChg>
        <pc:spChg chg="mod">
          <ac:chgData name="Raviteja chellu" userId="6cf2a3f8ad303ef3" providerId="LiveId" clId="{A9F64D01-06A4-4B38-93E9-F1D511C4FACE}" dt="2022-10-21T10:15:24.780" v="528"/>
          <ac:spMkLst>
            <pc:docMk/>
            <pc:sldMk cId="1538097960" sldId="335"/>
            <ac:spMk id="10" creationId="{53721862-4A7A-BB98-CFB7-39E179CA89EF}"/>
          </ac:spMkLst>
        </pc:spChg>
        <pc:spChg chg="mod">
          <ac:chgData name="Raviteja chellu" userId="6cf2a3f8ad303ef3" providerId="LiveId" clId="{A9F64D01-06A4-4B38-93E9-F1D511C4FACE}" dt="2022-10-21T10:15:24.780" v="528"/>
          <ac:spMkLst>
            <pc:docMk/>
            <pc:sldMk cId="1538097960" sldId="335"/>
            <ac:spMk id="11" creationId="{5562BFD4-4DD5-776E-A31D-F70358D3E84C}"/>
          </ac:spMkLst>
        </pc:spChg>
        <pc:spChg chg="mod">
          <ac:chgData name="Raviteja chellu" userId="6cf2a3f8ad303ef3" providerId="LiveId" clId="{A9F64D01-06A4-4B38-93E9-F1D511C4FACE}" dt="2022-10-21T10:15:30.065" v="530"/>
          <ac:spMkLst>
            <pc:docMk/>
            <pc:sldMk cId="1538097960" sldId="335"/>
            <ac:spMk id="15" creationId="{CD34DA27-99F2-9DC8-EA5E-F5108292539E}"/>
          </ac:spMkLst>
        </pc:spChg>
        <pc:spChg chg="mod">
          <ac:chgData name="Raviteja chellu" userId="6cf2a3f8ad303ef3" providerId="LiveId" clId="{A9F64D01-06A4-4B38-93E9-F1D511C4FACE}" dt="2022-10-21T10:15:30.065" v="530"/>
          <ac:spMkLst>
            <pc:docMk/>
            <pc:sldMk cId="1538097960" sldId="335"/>
            <ac:spMk id="16" creationId="{B69CF50B-9F6B-267B-60CF-6ACC22CDC25E}"/>
          </ac:spMkLst>
        </pc:spChg>
        <pc:spChg chg="add mod">
          <ac:chgData name="Raviteja chellu" userId="6cf2a3f8ad303ef3" providerId="LiveId" clId="{A9F64D01-06A4-4B38-93E9-F1D511C4FACE}" dt="2022-10-21T10:16:26.238" v="542" actId="14100"/>
          <ac:spMkLst>
            <pc:docMk/>
            <pc:sldMk cId="1538097960" sldId="335"/>
            <ac:spMk id="18" creationId="{C1695B1B-7265-BECF-D4EC-927DF02419E9}"/>
          </ac:spMkLst>
        </pc:spChg>
        <pc:grpChg chg="add mod">
          <ac:chgData name="Raviteja chellu" userId="6cf2a3f8ad303ef3" providerId="LiveId" clId="{A9F64D01-06A4-4B38-93E9-F1D511C4FACE}" dt="2022-10-21T10:15:24.780" v="528"/>
          <ac:grpSpMkLst>
            <pc:docMk/>
            <pc:sldMk cId="1538097960" sldId="335"/>
            <ac:grpSpMk id="7" creationId="{4684CC9B-6C22-3D18-EE46-1A4A2F75070C}"/>
          </ac:grpSpMkLst>
        </pc:grpChg>
        <pc:grpChg chg="add del mod">
          <ac:chgData name="Raviteja chellu" userId="6cf2a3f8ad303ef3" providerId="LiveId" clId="{A9F64D01-06A4-4B38-93E9-F1D511C4FACE}" dt="2022-10-21T10:15:31.809" v="531"/>
          <ac:grpSpMkLst>
            <pc:docMk/>
            <pc:sldMk cId="1538097960" sldId="335"/>
            <ac:grpSpMk id="12" creationId="{2DD9CEB5-74CD-E7A0-F560-F9D79A8B82BA}"/>
          </ac:grpSpMkLst>
        </pc:grpChg>
        <pc:picChg chg="mod">
          <ac:chgData name="Raviteja chellu" userId="6cf2a3f8ad303ef3" providerId="LiveId" clId="{A9F64D01-06A4-4B38-93E9-F1D511C4FACE}" dt="2022-10-21T10:15:24.780" v="528"/>
          <ac:picMkLst>
            <pc:docMk/>
            <pc:sldMk cId="1538097960" sldId="335"/>
            <ac:picMk id="8" creationId="{5C5FC7C9-9AF2-AA96-EF90-E66B388F3CE1}"/>
          </ac:picMkLst>
        </pc:picChg>
        <pc:picChg chg="mod">
          <ac:chgData name="Raviteja chellu" userId="6cf2a3f8ad303ef3" providerId="LiveId" clId="{A9F64D01-06A4-4B38-93E9-F1D511C4FACE}" dt="2022-10-21T10:15:24.780" v="528"/>
          <ac:picMkLst>
            <pc:docMk/>
            <pc:sldMk cId="1538097960" sldId="335"/>
            <ac:picMk id="9" creationId="{2A658B5F-EED1-C017-83FE-D85ECA784F2C}"/>
          </ac:picMkLst>
        </pc:picChg>
        <pc:picChg chg="mod">
          <ac:chgData name="Raviteja chellu" userId="6cf2a3f8ad303ef3" providerId="LiveId" clId="{A9F64D01-06A4-4B38-93E9-F1D511C4FACE}" dt="2022-10-21T10:15:30.065" v="530"/>
          <ac:picMkLst>
            <pc:docMk/>
            <pc:sldMk cId="1538097960" sldId="335"/>
            <ac:picMk id="13" creationId="{6A9E62B2-6C8F-B758-297D-9C7E1CA9AA5C}"/>
          </ac:picMkLst>
        </pc:picChg>
        <pc:picChg chg="mod">
          <ac:chgData name="Raviteja chellu" userId="6cf2a3f8ad303ef3" providerId="LiveId" clId="{A9F64D01-06A4-4B38-93E9-F1D511C4FACE}" dt="2022-10-21T10:15:30.065" v="530"/>
          <ac:picMkLst>
            <pc:docMk/>
            <pc:sldMk cId="1538097960" sldId="335"/>
            <ac:picMk id="14" creationId="{19F01FFF-4842-67A7-9F85-5E92075D633B}"/>
          </ac:picMkLst>
        </pc:picChg>
        <pc:picChg chg="add del mod">
          <ac:chgData name="Raviteja chellu" userId="6cf2a3f8ad303ef3" providerId="LiveId" clId="{A9F64D01-06A4-4B38-93E9-F1D511C4FACE}" dt="2022-10-21T10:17:19.481" v="589" actId="478"/>
          <ac:picMkLst>
            <pc:docMk/>
            <pc:sldMk cId="1538097960" sldId="335"/>
            <ac:picMk id="19" creationId="{F786F12D-2C0D-E31B-40BB-B486C0F953D9}"/>
          </ac:picMkLst>
        </pc:picChg>
        <pc:picChg chg="add mod">
          <ac:chgData name="Raviteja chellu" userId="6cf2a3f8ad303ef3" providerId="LiveId" clId="{A9F64D01-06A4-4B38-93E9-F1D511C4FACE}" dt="2022-10-21T10:17:55.586" v="598" actId="14100"/>
          <ac:picMkLst>
            <pc:docMk/>
            <pc:sldMk cId="1538097960" sldId="335"/>
            <ac:picMk id="20" creationId="{F4575E2C-AAC8-5964-72EF-F94893806F51}"/>
          </ac:picMkLst>
        </pc:picChg>
      </pc:sldChg>
      <pc:sldChg chg="addSp delSp modSp new del mod">
        <pc:chgData name="Raviteja chellu" userId="6cf2a3f8ad303ef3" providerId="LiveId" clId="{A9F64D01-06A4-4B38-93E9-F1D511C4FACE}" dt="2022-10-21T10:14:28.727" v="525" actId="47"/>
        <pc:sldMkLst>
          <pc:docMk/>
          <pc:sldMk cId="2149264983" sldId="335"/>
        </pc:sldMkLst>
        <pc:spChg chg="del">
          <ac:chgData name="Raviteja chellu" userId="6cf2a3f8ad303ef3" providerId="LiveId" clId="{A9F64D01-06A4-4B38-93E9-F1D511C4FACE}" dt="2022-10-21T10:12:00.918" v="506" actId="478"/>
          <ac:spMkLst>
            <pc:docMk/>
            <pc:sldMk cId="2149264983" sldId="335"/>
            <ac:spMk id="2" creationId="{C5B52B13-19BD-7AA4-CB1F-6BA052462F5A}"/>
          </ac:spMkLst>
        </pc:spChg>
        <pc:spChg chg="del">
          <ac:chgData name="Raviteja chellu" userId="6cf2a3f8ad303ef3" providerId="LiveId" clId="{A9F64D01-06A4-4B38-93E9-F1D511C4FACE}" dt="2022-10-21T10:12:09.062" v="508" actId="478"/>
          <ac:spMkLst>
            <pc:docMk/>
            <pc:sldMk cId="2149264983" sldId="335"/>
            <ac:spMk id="3" creationId="{7EED25F8-8145-BC84-8573-DFCDED17CC13}"/>
          </ac:spMkLst>
        </pc:spChg>
        <pc:spChg chg="mod">
          <ac:chgData name="Raviteja chellu" userId="6cf2a3f8ad303ef3" providerId="LiveId" clId="{A9F64D01-06A4-4B38-93E9-F1D511C4FACE}" dt="2022-10-21T10:11:57.503" v="505"/>
          <ac:spMkLst>
            <pc:docMk/>
            <pc:sldMk cId="2149264983" sldId="335"/>
            <ac:spMk id="8" creationId="{723F5002-E5C8-6CBE-90A7-190069DEE913}"/>
          </ac:spMkLst>
        </pc:spChg>
        <pc:spChg chg="mod">
          <ac:chgData name="Raviteja chellu" userId="6cf2a3f8ad303ef3" providerId="LiveId" clId="{A9F64D01-06A4-4B38-93E9-F1D511C4FACE}" dt="2022-10-21T10:11:57.503" v="505"/>
          <ac:spMkLst>
            <pc:docMk/>
            <pc:sldMk cId="2149264983" sldId="335"/>
            <ac:spMk id="9" creationId="{864C536D-DF49-7999-0878-0F32AF46B3D5}"/>
          </ac:spMkLst>
        </pc:spChg>
        <pc:spChg chg="add mod">
          <ac:chgData name="Raviteja chellu" userId="6cf2a3f8ad303ef3" providerId="LiveId" clId="{A9F64D01-06A4-4B38-93E9-F1D511C4FACE}" dt="2022-10-21T10:14:26.075" v="524" actId="6549"/>
          <ac:spMkLst>
            <pc:docMk/>
            <pc:sldMk cId="2149264983" sldId="335"/>
            <ac:spMk id="11" creationId="{C0352324-BB4A-F6E0-32BA-38B9D3E5BF26}"/>
          </ac:spMkLst>
        </pc:spChg>
        <pc:spChg chg="add mod">
          <ac:chgData name="Raviteja chellu" userId="6cf2a3f8ad303ef3" providerId="LiveId" clId="{A9F64D01-06A4-4B38-93E9-F1D511C4FACE}" dt="2022-10-21T10:13:51.688" v="523" actId="12"/>
          <ac:spMkLst>
            <pc:docMk/>
            <pc:sldMk cId="2149264983" sldId="335"/>
            <ac:spMk id="13" creationId="{6B30EF1D-468E-9904-F987-4BCC08D92AFA}"/>
          </ac:spMkLst>
        </pc:spChg>
        <pc:grpChg chg="add mod">
          <ac:chgData name="Raviteja chellu" userId="6cf2a3f8ad303ef3" providerId="LiveId" clId="{A9F64D01-06A4-4B38-93E9-F1D511C4FACE}" dt="2022-10-21T10:12:04.110" v="507" actId="14100"/>
          <ac:grpSpMkLst>
            <pc:docMk/>
            <pc:sldMk cId="2149264983" sldId="335"/>
            <ac:grpSpMk id="5" creationId="{B14F654F-5DFD-B726-D4EC-933EE08F2DD1}"/>
          </ac:grpSpMkLst>
        </pc:grpChg>
        <pc:picChg chg="mod">
          <ac:chgData name="Raviteja chellu" userId="6cf2a3f8ad303ef3" providerId="LiveId" clId="{A9F64D01-06A4-4B38-93E9-F1D511C4FACE}" dt="2022-10-21T10:11:57.503" v="505"/>
          <ac:picMkLst>
            <pc:docMk/>
            <pc:sldMk cId="2149264983" sldId="335"/>
            <ac:picMk id="6" creationId="{9EF0F60F-0725-F706-F520-0C68C66C12F2}"/>
          </ac:picMkLst>
        </pc:picChg>
        <pc:picChg chg="mod">
          <ac:chgData name="Raviteja chellu" userId="6cf2a3f8ad303ef3" providerId="LiveId" clId="{A9F64D01-06A4-4B38-93E9-F1D511C4FACE}" dt="2022-10-21T10:11:57.503" v="505"/>
          <ac:picMkLst>
            <pc:docMk/>
            <pc:sldMk cId="2149264983" sldId="335"/>
            <ac:picMk id="7" creationId="{D751809B-D4F2-076F-7B70-466606A68DC9}"/>
          </ac:picMkLst>
        </pc:picChg>
      </pc:sldChg>
      <pc:sldChg chg="addSp delSp modSp new mod">
        <pc:chgData name="Raviteja chellu" userId="6cf2a3f8ad303ef3" providerId="LiveId" clId="{A9F64D01-06A4-4B38-93E9-F1D511C4FACE}" dt="2022-10-21T10:21:54.158" v="727" actId="478"/>
        <pc:sldMkLst>
          <pc:docMk/>
          <pc:sldMk cId="125294513" sldId="336"/>
        </pc:sldMkLst>
        <pc:spChg chg="del">
          <ac:chgData name="Raviteja chellu" userId="6cf2a3f8ad303ef3" providerId="LiveId" clId="{A9F64D01-06A4-4B38-93E9-F1D511C4FACE}" dt="2022-10-21T10:19:51.857" v="699" actId="478"/>
          <ac:spMkLst>
            <pc:docMk/>
            <pc:sldMk cId="125294513" sldId="336"/>
            <ac:spMk id="2" creationId="{1A3FB92D-D9B1-BE8D-5774-9FD1B4F3D117}"/>
          </ac:spMkLst>
        </pc:spChg>
        <pc:spChg chg="add del mod">
          <ac:chgData name="Raviteja chellu" userId="6cf2a3f8ad303ef3" providerId="LiveId" clId="{A9F64D01-06A4-4B38-93E9-F1D511C4FACE}" dt="2022-10-21T10:21:21.455" v="725" actId="20577"/>
          <ac:spMkLst>
            <pc:docMk/>
            <pc:sldMk cId="125294513" sldId="336"/>
            <ac:spMk id="3" creationId="{50A87411-F577-467F-28D6-0016F6A5C94E}"/>
          </ac:spMkLst>
        </pc:spChg>
        <pc:spChg chg="add del mod">
          <ac:chgData name="Raviteja chellu" userId="6cf2a3f8ad303ef3" providerId="LiveId" clId="{A9F64D01-06A4-4B38-93E9-F1D511C4FACE}" dt="2022-10-21T10:21:12.999" v="722" actId="478"/>
          <ac:spMkLst>
            <pc:docMk/>
            <pc:sldMk cId="125294513" sldId="336"/>
            <ac:spMk id="5" creationId="{E1FE9397-EEEE-5BCA-982D-0372F12D99F8}"/>
          </ac:spMkLst>
        </pc:spChg>
        <pc:spChg chg="mod">
          <ac:chgData name="Raviteja chellu" userId="6cf2a3f8ad303ef3" providerId="LiveId" clId="{A9F64D01-06A4-4B38-93E9-F1D511C4FACE}" dt="2022-10-21T10:19:52.802" v="700"/>
          <ac:spMkLst>
            <pc:docMk/>
            <pc:sldMk cId="125294513" sldId="336"/>
            <ac:spMk id="10" creationId="{F007820F-C7DA-B66C-45BA-EFED5A330227}"/>
          </ac:spMkLst>
        </pc:spChg>
        <pc:spChg chg="mod">
          <ac:chgData name="Raviteja chellu" userId="6cf2a3f8ad303ef3" providerId="LiveId" clId="{A9F64D01-06A4-4B38-93E9-F1D511C4FACE}" dt="2022-10-21T10:19:52.802" v="700"/>
          <ac:spMkLst>
            <pc:docMk/>
            <pc:sldMk cId="125294513" sldId="336"/>
            <ac:spMk id="11" creationId="{B7F065A2-9E90-3096-7FD5-16A9B84476A4}"/>
          </ac:spMkLst>
        </pc:spChg>
        <pc:spChg chg="add mod">
          <ac:chgData name="Raviteja chellu" userId="6cf2a3f8ad303ef3" providerId="LiveId" clId="{A9F64D01-06A4-4B38-93E9-F1D511C4FACE}" dt="2022-10-21T10:20:35.825" v="712" actId="20577"/>
          <ac:spMkLst>
            <pc:docMk/>
            <pc:sldMk cId="125294513" sldId="336"/>
            <ac:spMk id="13" creationId="{68848B65-3C41-8D1C-CD08-7F876E8F49FA}"/>
          </ac:spMkLst>
        </pc:spChg>
        <pc:grpChg chg="add mod">
          <ac:chgData name="Raviteja chellu" userId="6cf2a3f8ad303ef3" providerId="LiveId" clId="{A9F64D01-06A4-4B38-93E9-F1D511C4FACE}" dt="2022-10-21T10:19:52.802" v="700"/>
          <ac:grpSpMkLst>
            <pc:docMk/>
            <pc:sldMk cId="125294513" sldId="336"/>
            <ac:grpSpMk id="7" creationId="{F64E0740-01E0-2073-960B-A726DE09FBCD}"/>
          </ac:grpSpMkLst>
        </pc:grpChg>
        <pc:picChg chg="add del mod">
          <ac:chgData name="Raviteja chellu" userId="6cf2a3f8ad303ef3" providerId="LiveId" clId="{A9F64D01-06A4-4B38-93E9-F1D511C4FACE}" dt="2022-10-21T10:21:54.158" v="727" actId="478"/>
          <ac:picMkLst>
            <pc:docMk/>
            <pc:sldMk cId="125294513" sldId="336"/>
            <ac:picMk id="6" creationId="{401E41B1-7F72-3918-6445-BB47CC81F85B}"/>
          </ac:picMkLst>
        </pc:picChg>
        <pc:picChg chg="mod">
          <ac:chgData name="Raviteja chellu" userId="6cf2a3f8ad303ef3" providerId="LiveId" clId="{A9F64D01-06A4-4B38-93E9-F1D511C4FACE}" dt="2022-10-21T10:19:52.802" v="700"/>
          <ac:picMkLst>
            <pc:docMk/>
            <pc:sldMk cId="125294513" sldId="336"/>
            <ac:picMk id="8" creationId="{4C8ED2B5-9CC9-BE57-BFD2-09BB5EEF6A85}"/>
          </ac:picMkLst>
        </pc:picChg>
        <pc:picChg chg="mod">
          <ac:chgData name="Raviteja chellu" userId="6cf2a3f8ad303ef3" providerId="LiveId" clId="{A9F64D01-06A4-4B38-93E9-F1D511C4FACE}" dt="2022-10-21T10:19:52.802" v="700"/>
          <ac:picMkLst>
            <pc:docMk/>
            <pc:sldMk cId="125294513" sldId="336"/>
            <ac:picMk id="9" creationId="{DED55D7A-BFA1-B81C-E8D5-647BC3B752A0}"/>
          </ac:picMkLst>
        </pc:picChg>
      </pc:sldChg>
      <pc:sldChg chg="new del">
        <pc:chgData name="Raviteja chellu" userId="6cf2a3f8ad303ef3" providerId="LiveId" clId="{A9F64D01-06A4-4B38-93E9-F1D511C4FACE}" dt="2022-10-21T10:17:44.255" v="597" actId="47"/>
        <pc:sldMkLst>
          <pc:docMk/>
          <pc:sldMk cId="2321053031" sldId="336"/>
        </pc:sldMkLst>
      </pc:sldChg>
      <pc:sldChg chg="addSp delSp modSp new mod">
        <pc:chgData name="Raviteja chellu" userId="6cf2a3f8ad303ef3" providerId="LiveId" clId="{A9F64D01-06A4-4B38-93E9-F1D511C4FACE}" dt="2022-10-21T10:23:23.736" v="741" actId="14100"/>
        <pc:sldMkLst>
          <pc:docMk/>
          <pc:sldMk cId="4106903397" sldId="337"/>
        </pc:sldMkLst>
        <pc:spChg chg="del">
          <ac:chgData name="Raviteja chellu" userId="6cf2a3f8ad303ef3" providerId="LiveId" clId="{A9F64D01-06A4-4B38-93E9-F1D511C4FACE}" dt="2022-10-21T10:22:18.524" v="729" actId="478"/>
          <ac:spMkLst>
            <pc:docMk/>
            <pc:sldMk cId="4106903397" sldId="337"/>
            <ac:spMk id="2" creationId="{8F033744-A294-043C-DAD7-DCBB13F04A22}"/>
          </ac:spMkLst>
        </pc:spChg>
        <pc:spChg chg="del">
          <ac:chgData name="Raviteja chellu" userId="6cf2a3f8ad303ef3" providerId="LiveId" clId="{A9F64D01-06A4-4B38-93E9-F1D511C4FACE}" dt="2022-10-21T10:23:18.637" v="740" actId="478"/>
          <ac:spMkLst>
            <pc:docMk/>
            <pc:sldMk cId="4106903397" sldId="337"/>
            <ac:spMk id="3" creationId="{284EAF42-3C3C-0D76-22DD-50C52AB9E69F}"/>
          </ac:spMkLst>
        </pc:spChg>
        <pc:spChg chg="mod">
          <ac:chgData name="Raviteja chellu" userId="6cf2a3f8ad303ef3" providerId="LiveId" clId="{A9F64D01-06A4-4B38-93E9-F1D511C4FACE}" dt="2022-10-21T10:22:20.635" v="730"/>
          <ac:spMkLst>
            <pc:docMk/>
            <pc:sldMk cId="4106903397" sldId="337"/>
            <ac:spMk id="8" creationId="{7F641532-DD0A-24C0-6ABD-1CAC24E658F8}"/>
          </ac:spMkLst>
        </pc:spChg>
        <pc:spChg chg="mod">
          <ac:chgData name="Raviteja chellu" userId="6cf2a3f8ad303ef3" providerId="LiveId" clId="{A9F64D01-06A4-4B38-93E9-F1D511C4FACE}" dt="2022-10-21T10:22:20.635" v="730"/>
          <ac:spMkLst>
            <pc:docMk/>
            <pc:sldMk cId="4106903397" sldId="337"/>
            <ac:spMk id="9" creationId="{20B05D5A-B960-127B-060A-33D2F0E1EFF6}"/>
          </ac:spMkLst>
        </pc:spChg>
        <pc:spChg chg="add mod">
          <ac:chgData name="Raviteja chellu" userId="6cf2a3f8ad303ef3" providerId="LiveId" clId="{A9F64D01-06A4-4B38-93E9-F1D511C4FACE}" dt="2022-10-21T10:22:41.581" v="732" actId="1076"/>
          <ac:spMkLst>
            <pc:docMk/>
            <pc:sldMk cId="4106903397" sldId="337"/>
            <ac:spMk id="11" creationId="{A9542832-1D7D-99F0-14F7-EF2A19BECCE1}"/>
          </ac:spMkLst>
        </pc:spChg>
        <pc:grpChg chg="add mod">
          <ac:chgData name="Raviteja chellu" userId="6cf2a3f8ad303ef3" providerId="LiveId" clId="{A9F64D01-06A4-4B38-93E9-F1D511C4FACE}" dt="2022-10-21T10:22:20.635" v="730"/>
          <ac:grpSpMkLst>
            <pc:docMk/>
            <pc:sldMk cId="4106903397" sldId="337"/>
            <ac:grpSpMk id="5" creationId="{2CFB54F7-01FB-3A1E-E3E9-D769ECBA7A18}"/>
          </ac:grpSpMkLst>
        </pc:grpChg>
        <pc:picChg chg="mod">
          <ac:chgData name="Raviteja chellu" userId="6cf2a3f8ad303ef3" providerId="LiveId" clId="{A9F64D01-06A4-4B38-93E9-F1D511C4FACE}" dt="2022-10-21T10:22:20.635" v="730"/>
          <ac:picMkLst>
            <pc:docMk/>
            <pc:sldMk cId="4106903397" sldId="337"/>
            <ac:picMk id="6" creationId="{B3EFB0AF-3E7A-0D3F-9F77-28498B4A6B7F}"/>
          </ac:picMkLst>
        </pc:picChg>
        <pc:picChg chg="mod">
          <ac:chgData name="Raviteja chellu" userId="6cf2a3f8ad303ef3" providerId="LiveId" clId="{A9F64D01-06A4-4B38-93E9-F1D511C4FACE}" dt="2022-10-21T10:22:20.635" v="730"/>
          <ac:picMkLst>
            <pc:docMk/>
            <pc:sldMk cId="4106903397" sldId="337"/>
            <ac:picMk id="7" creationId="{879B0C9D-D81E-93EB-83DC-65412B7102D0}"/>
          </ac:picMkLst>
        </pc:picChg>
        <pc:picChg chg="add mod">
          <ac:chgData name="Raviteja chellu" userId="6cf2a3f8ad303ef3" providerId="LiveId" clId="{A9F64D01-06A4-4B38-93E9-F1D511C4FACE}" dt="2022-10-21T10:23:23.736" v="741" actId="14100"/>
          <ac:picMkLst>
            <pc:docMk/>
            <pc:sldMk cId="4106903397" sldId="337"/>
            <ac:picMk id="12" creationId="{10155D3E-D4DE-3572-3A9F-E5170A7243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2463A-2F06-4771-AD23-C471F806FD3D}" type="doc">
      <dgm:prSet loTypeId="urn:microsoft.com/office/officeart/2005/8/layout/process2" loCatId="process" qsTypeId="urn:microsoft.com/office/officeart/2005/8/quickstyle/3d3" qsCatId="3D" csTypeId="urn:microsoft.com/office/officeart/2005/8/colors/colorful4" csCatId="colorful" phldr="1"/>
      <dgm:spPr/>
      <dgm:t>
        <a:bodyPr/>
        <a:lstStyle/>
        <a:p>
          <a:endParaRPr lang="en-US"/>
        </a:p>
      </dgm:t>
    </dgm:pt>
    <dgm:pt modelId="{11821529-962C-4F12-B64B-AE5FF5CBB786}">
      <dgm:prSet phldrT="[Text]" custT="1"/>
      <dgm:spPr/>
      <dgm:t>
        <a:bodyPr/>
        <a:lstStyle/>
        <a:p>
          <a:pPr>
            <a:lnSpc>
              <a:spcPct val="100000"/>
            </a:lnSpc>
          </a:pPr>
          <a:r>
            <a:rPr lang="en-US" sz="2000" b="1" dirty="0" smtClean="0"/>
            <a:t>Research Paper breakdown and  setting up the direction of project</a:t>
          </a:r>
          <a:endParaRPr lang="en-US" sz="2000" b="1" dirty="0"/>
        </a:p>
      </dgm:t>
    </dgm:pt>
    <dgm:pt modelId="{7015E184-D292-4A87-A50B-2845D5CD0B70}" type="parTrans" cxnId="{1BEDCF5E-9033-48F0-B832-39119FAADBB6}">
      <dgm:prSet/>
      <dgm:spPr/>
      <dgm:t>
        <a:bodyPr/>
        <a:lstStyle/>
        <a:p>
          <a:endParaRPr lang="en-US"/>
        </a:p>
      </dgm:t>
    </dgm:pt>
    <dgm:pt modelId="{AD939DB7-C590-4305-A780-53C33E1C0A33}" type="sibTrans" cxnId="{1BEDCF5E-9033-48F0-B832-39119FAADBB6}">
      <dgm:prSet/>
      <dgm:spPr/>
      <dgm:t>
        <a:bodyPr/>
        <a:lstStyle/>
        <a:p>
          <a:endParaRPr lang="en-US"/>
        </a:p>
      </dgm:t>
    </dgm:pt>
    <dgm:pt modelId="{3C9CBF92-DE91-4B50-AB40-16BBF6309C9C}">
      <dgm:prSet phldrT="[Text]" custT="1"/>
      <dgm:spPr/>
      <dgm:t>
        <a:bodyPr/>
        <a:lstStyle/>
        <a:p>
          <a:r>
            <a:rPr lang="en-US" sz="2000" b="1" dirty="0" smtClean="0"/>
            <a:t>Baseline model preparation , foundation  for project </a:t>
          </a:r>
          <a:endParaRPr lang="en-US" sz="2000" b="1" dirty="0"/>
        </a:p>
      </dgm:t>
    </dgm:pt>
    <dgm:pt modelId="{6795DA51-6EAD-4EF0-9003-2B746E2A25DC}" type="parTrans" cxnId="{BAB2AC8D-1B98-435E-8B5C-1729B6B6F5B0}">
      <dgm:prSet/>
      <dgm:spPr/>
      <dgm:t>
        <a:bodyPr/>
        <a:lstStyle/>
        <a:p>
          <a:endParaRPr lang="en-US"/>
        </a:p>
      </dgm:t>
    </dgm:pt>
    <dgm:pt modelId="{5A506BE8-0F59-468D-B218-BC9EF3F9552E}" type="sibTrans" cxnId="{BAB2AC8D-1B98-435E-8B5C-1729B6B6F5B0}">
      <dgm:prSet/>
      <dgm:spPr/>
      <dgm:t>
        <a:bodyPr/>
        <a:lstStyle/>
        <a:p>
          <a:endParaRPr lang="en-US"/>
        </a:p>
      </dgm:t>
    </dgm:pt>
    <dgm:pt modelId="{97E74130-57D1-44E7-8569-AC06C011013A}">
      <dgm:prSet phldrT="[Text]" custT="1"/>
      <dgm:spPr/>
      <dgm:t>
        <a:bodyPr/>
        <a:lstStyle/>
        <a:p>
          <a:r>
            <a:rPr lang="en-US" sz="2000" b="1" dirty="0" smtClean="0"/>
            <a:t>Final Testing, define MLOP’s  Pipeline and application quality check</a:t>
          </a:r>
          <a:endParaRPr lang="en-US" sz="2000" b="1" dirty="0"/>
        </a:p>
      </dgm:t>
    </dgm:pt>
    <dgm:pt modelId="{642318DA-BD1C-43E1-9C90-9DB4D35F3FB8}" type="parTrans" cxnId="{A616F3AE-3C0E-48CC-B8AA-9A9927B96551}">
      <dgm:prSet/>
      <dgm:spPr/>
      <dgm:t>
        <a:bodyPr/>
        <a:lstStyle/>
        <a:p>
          <a:endParaRPr lang="en-US"/>
        </a:p>
      </dgm:t>
    </dgm:pt>
    <dgm:pt modelId="{90C919E9-6C6E-49FE-8358-F6B6D3A516B6}" type="sibTrans" cxnId="{A616F3AE-3C0E-48CC-B8AA-9A9927B96551}">
      <dgm:prSet/>
      <dgm:spPr/>
      <dgm:t>
        <a:bodyPr/>
        <a:lstStyle/>
        <a:p>
          <a:endParaRPr lang="en-US"/>
        </a:p>
      </dgm:t>
    </dgm:pt>
    <dgm:pt modelId="{74F65695-0C85-4770-85B3-40956D71BCF3}">
      <dgm:prSet custT="1"/>
      <dgm:spPr/>
      <dgm:t>
        <a:bodyPr/>
        <a:lstStyle/>
        <a:p>
          <a:r>
            <a:rPr lang="en-US" sz="2000" b="1" dirty="0" smtClean="0"/>
            <a:t>Tuning the model to be robust , basic application building</a:t>
          </a:r>
          <a:endParaRPr lang="en-US" sz="2000" b="1" dirty="0"/>
        </a:p>
      </dgm:t>
    </dgm:pt>
    <dgm:pt modelId="{550C8D9B-5556-4BD7-95F4-6EA0CF76BD81}" type="parTrans" cxnId="{597CA995-5AE3-44CE-A356-903E2FD279FD}">
      <dgm:prSet/>
      <dgm:spPr/>
      <dgm:t>
        <a:bodyPr/>
        <a:lstStyle/>
        <a:p>
          <a:endParaRPr lang="en-US"/>
        </a:p>
      </dgm:t>
    </dgm:pt>
    <dgm:pt modelId="{BE6AA1E4-8057-4887-9C52-83B1F561AB60}" type="sibTrans" cxnId="{597CA995-5AE3-44CE-A356-903E2FD279FD}">
      <dgm:prSet/>
      <dgm:spPr/>
      <dgm:t>
        <a:bodyPr/>
        <a:lstStyle/>
        <a:p>
          <a:endParaRPr lang="en-US"/>
        </a:p>
      </dgm:t>
    </dgm:pt>
    <dgm:pt modelId="{199779BB-3995-4173-A99F-DCDFF5419494}">
      <dgm:prSet custT="1"/>
      <dgm:spPr/>
      <dgm:t>
        <a:bodyPr/>
        <a:lstStyle/>
        <a:p>
          <a:r>
            <a:rPr lang="en-US" sz="2000" b="1" dirty="0" smtClean="0"/>
            <a:t>Final Presentation</a:t>
          </a:r>
          <a:endParaRPr lang="en-US" sz="2000" b="1" dirty="0"/>
        </a:p>
      </dgm:t>
    </dgm:pt>
    <dgm:pt modelId="{A670A8AD-361A-450B-8200-8D7D1D538859}" type="sibTrans" cxnId="{30DBEA00-1A51-4937-B39E-F4DA0CAC8587}">
      <dgm:prSet custFlipHor="1" custScaleX="140396" custScaleY="66616" custLinFactNeighborX="1734" custLinFactNeighborY="-2517"/>
      <dgm:spPr/>
      <dgm:t>
        <a:bodyPr/>
        <a:lstStyle/>
        <a:p>
          <a:endParaRPr lang="en-US"/>
        </a:p>
      </dgm:t>
    </dgm:pt>
    <dgm:pt modelId="{27E6E592-5FFE-4911-9D66-0DEA6C47F51E}" type="parTrans" cxnId="{30DBEA00-1A51-4937-B39E-F4DA0CAC8587}">
      <dgm:prSet/>
      <dgm:spPr/>
      <dgm:t>
        <a:bodyPr/>
        <a:lstStyle/>
        <a:p>
          <a:endParaRPr lang="en-US"/>
        </a:p>
      </dgm:t>
    </dgm:pt>
    <dgm:pt modelId="{B7F27D59-DF53-4353-AB73-ABE19BA8A773}" type="pres">
      <dgm:prSet presAssocID="{8802463A-2F06-4771-AD23-C471F806FD3D}" presName="linearFlow" presStyleCnt="0">
        <dgm:presLayoutVars>
          <dgm:resizeHandles val="exact"/>
        </dgm:presLayoutVars>
      </dgm:prSet>
      <dgm:spPr/>
      <dgm:t>
        <a:bodyPr/>
        <a:lstStyle/>
        <a:p>
          <a:endParaRPr lang="en-US"/>
        </a:p>
      </dgm:t>
    </dgm:pt>
    <dgm:pt modelId="{685A30BF-A20A-452B-9E8F-DC1C65DC81AE}" type="pres">
      <dgm:prSet presAssocID="{11821529-962C-4F12-B64B-AE5FF5CBB786}" presName="node" presStyleLbl="node1" presStyleIdx="0" presStyleCnt="5" custScaleX="347475" custScaleY="33362" custLinFactNeighborX="2878" custLinFactNeighborY="1027">
        <dgm:presLayoutVars>
          <dgm:bulletEnabled val="1"/>
        </dgm:presLayoutVars>
      </dgm:prSet>
      <dgm:spPr/>
      <dgm:t>
        <a:bodyPr/>
        <a:lstStyle/>
        <a:p>
          <a:endParaRPr lang="en-US"/>
        </a:p>
      </dgm:t>
    </dgm:pt>
    <dgm:pt modelId="{2A7AEFB2-D92E-4F61-8717-61215D3AD782}" type="pres">
      <dgm:prSet presAssocID="{AD939DB7-C590-4305-A780-53C33E1C0A33}" presName="sibTrans" presStyleLbl="sibTrans2D1" presStyleIdx="0" presStyleCnt="4" custFlipHor="1" custScaleX="124638" custScaleY="66616" custLinFactNeighborX="1734" custLinFactNeighborY="-2517"/>
      <dgm:spPr/>
      <dgm:t>
        <a:bodyPr/>
        <a:lstStyle/>
        <a:p>
          <a:endParaRPr lang="en-US"/>
        </a:p>
      </dgm:t>
    </dgm:pt>
    <dgm:pt modelId="{8A6C8000-5D30-4792-BC7E-DEBC3FAECF32}" type="pres">
      <dgm:prSet presAssocID="{AD939DB7-C590-4305-A780-53C33E1C0A33}" presName="connectorText" presStyleLbl="sibTrans2D1" presStyleIdx="0" presStyleCnt="4"/>
      <dgm:spPr/>
      <dgm:t>
        <a:bodyPr/>
        <a:lstStyle/>
        <a:p>
          <a:endParaRPr lang="en-US"/>
        </a:p>
      </dgm:t>
    </dgm:pt>
    <dgm:pt modelId="{EEC65E55-0F4E-4B62-8C2A-D12AB5DBAF7F}" type="pres">
      <dgm:prSet presAssocID="{3C9CBF92-DE91-4B50-AB40-16BBF6309C9C}" presName="node" presStyleLbl="node1" presStyleIdx="1" presStyleCnt="5" custScaleX="346326" custScaleY="26938" custLinFactNeighborX="-575" custLinFactNeighborY="-16649">
        <dgm:presLayoutVars>
          <dgm:bulletEnabled val="1"/>
        </dgm:presLayoutVars>
      </dgm:prSet>
      <dgm:spPr/>
      <dgm:t>
        <a:bodyPr/>
        <a:lstStyle/>
        <a:p>
          <a:endParaRPr lang="en-US"/>
        </a:p>
      </dgm:t>
    </dgm:pt>
    <dgm:pt modelId="{E11CF46E-689B-48E1-901E-10F50C9B339E}" type="pres">
      <dgm:prSet presAssocID="{5A506BE8-0F59-468D-B218-BC9EF3F9552E}" presName="sibTrans" presStyleLbl="sibTrans2D1" presStyleIdx="1" presStyleCnt="4" custFlipHor="0" custScaleX="131708" custScaleY="75165" custLinFactNeighborX="-5451" custLinFactNeighborY="1520"/>
      <dgm:spPr/>
      <dgm:t>
        <a:bodyPr/>
        <a:lstStyle/>
        <a:p>
          <a:endParaRPr lang="en-US"/>
        </a:p>
      </dgm:t>
    </dgm:pt>
    <dgm:pt modelId="{27732A4F-9853-4103-ADFF-294F71272EC4}" type="pres">
      <dgm:prSet presAssocID="{5A506BE8-0F59-468D-B218-BC9EF3F9552E}" presName="connectorText" presStyleLbl="sibTrans2D1" presStyleIdx="1" presStyleCnt="4"/>
      <dgm:spPr/>
      <dgm:t>
        <a:bodyPr/>
        <a:lstStyle/>
        <a:p>
          <a:endParaRPr lang="en-US"/>
        </a:p>
      </dgm:t>
    </dgm:pt>
    <dgm:pt modelId="{2BF79BFD-9264-4D23-B85B-2957352BEF5F}" type="pres">
      <dgm:prSet presAssocID="{74F65695-0C85-4770-85B3-40956D71BCF3}" presName="node" presStyleLbl="node1" presStyleIdx="2" presStyleCnt="5" custScaleX="346326" custScaleY="26938" custLinFactNeighborX="2183" custLinFactNeighborY="-47107">
        <dgm:presLayoutVars>
          <dgm:bulletEnabled val="1"/>
        </dgm:presLayoutVars>
      </dgm:prSet>
      <dgm:spPr/>
      <dgm:t>
        <a:bodyPr/>
        <a:lstStyle/>
        <a:p>
          <a:endParaRPr lang="en-US"/>
        </a:p>
      </dgm:t>
    </dgm:pt>
    <dgm:pt modelId="{7E00D618-7DB6-4728-B5C5-58095F2E5F49}" type="pres">
      <dgm:prSet presAssocID="{BE6AA1E4-8057-4887-9C52-83B1F561AB60}" presName="sibTrans" presStyleLbl="sibTrans2D1" presStyleIdx="2" presStyleCnt="4" custFlipHor="0" custScaleX="136650" custScaleY="75165" custLinFactNeighborX="-4590" custLinFactNeighborY="2300"/>
      <dgm:spPr/>
      <dgm:t>
        <a:bodyPr/>
        <a:lstStyle/>
        <a:p>
          <a:endParaRPr lang="en-US"/>
        </a:p>
      </dgm:t>
    </dgm:pt>
    <dgm:pt modelId="{CE07D17F-8E61-4D61-A734-4900BD1F2E97}" type="pres">
      <dgm:prSet presAssocID="{BE6AA1E4-8057-4887-9C52-83B1F561AB60}" presName="connectorText" presStyleLbl="sibTrans2D1" presStyleIdx="2" presStyleCnt="4"/>
      <dgm:spPr/>
      <dgm:t>
        <a:bodyPr/>
        <a:lstStyle/>
        <a:p>
          <a:endParaRPr lang="en-US"/>
        </a:p>
      </dgm:t>
    </dgm:pt>
    <dgm:pt modelId="{7B31902B-ED21-4245-8C52-7DF8E2168662}" type="pres">
      <dgm:prSet presAssocID="{97E74130-57D1-44E7-8569-AC06C011013A}" presName="node" presStyleLbl="node1" presStyleIdx="3" presStyleCnt="5" custScaleX="347475" custScaleY="27671" custLinFactNeighborX="2758" custLinFactNeighborY="-56308">
        <dgm:presLayoutVars>
          <dgm:bulletEnabled val="1"/>
        </dgm:presLayoutVars>
      </dgm:prSet>
      <dgm:spPr/>
      <dgm:t>
        <a:bodyPr/>
        <a:lstStyle/>
        <a:p>
          <a:endParaRPr lang="en-US"/>
        </a:p>
      </dgm:t>
    </dgm:pt>
    <dgm:pt modelId="{DCF422C3-5C1D-4757-9099-8AE076646730}" type="pres">
      <dgm:prSet presAssocID="{90C919E9-6C6E-49FE-8358-F6B6D3A516B6}" presName="sibTrans" presStyleLbl="sibTrans2D1" presStyleIdx="3" presStyleCnt="4" custFlipHor="1" custScaleX="124779" custScaleY="58745" custLinFactNeighborX="649" custLinFactNeighborY="1694"/>
      <dgm:spPr/>
      <dgm:t>
        <a:bodyPr/>
        <a:lstStyle/>
        <a:p>
          <a:endParaRPr lang="en-US"/>
        </a:p>
      </dgm:t>
    </dgm:pt>
    <dgm:pt modelId="{4C9B37EA-831F-4E2F-8039-F5DFADB72795}" type="pres">
      <dgm:prSet presAssocID="{90C919E9-6C6E-49FE-8358-F6B6D3A516B6}" presName="connectorText" presStyleLbl="sibTrans2D1" presStyleIdx="3" presStyleCnt="4"/>
      <dgm:spPr/>
      <dgm:t>
        <a:bodyPr/>
        <a:lstStyle/>
        <a:p>
          <a:endParaRPr lang="en-US"/>
        </a:p>
      </dgm:t>
    </dgm:pt>
    <dgm:pt modelId="{C72EF9A3-0F96-45C8-80D4-D4E2065A8161}" type="pres">
      <dgm:prSet presAssocID="{199779BB-3995-4173-A99F-DCDFF5419494}" presName="node" presStyleLbl="node1" presStyleIdx="4" presStyleCnt="5" custScaleX="347475" custScaleY="29607" custLinFactNeighborX="2758" custLinFactNeighborY="-88045">
        <dgm:presLayoutVars>
          <dgm:bulletEnabled val="1"/>
        </dgm:presLayoutVars>
      </dgm:prSet>
      <dgm:spPr/>
      <dgm:t>
        <a:bodyPr/>
        <a:lstStyle/>
        <a:p>
          <a:endParaRPr lang="en-US"/>
        </a:p>
      </dgm:t>
    </dgm:pt>
  </dgm:ptLst>
  <dgm:cxnLst>
    <dgm:cxn modelId="{00BEC393-019F-44AB-B40F-5586F4B6CF04}" type="presOf" srcId="{BE6AA1E4-8057-4887-9C52-83B1F561AB60}" destId="{CE07D17F-8E61-4D61-A734-4900BD1F2E97}" srcOrd="1" destOrd="0" presId="urn:microsoft.com/office/officeart/2005/8/layout/process2"/>
    <dgm:cxn modelId="{39CA2AD1-D2FC-40F5-B5BB-E8C44C3A6E3D}" type="presOf" srcId="{AD939DB7-C590-4305-A780-53C33E1C0A33}" destId="{8A6C8000-5D30-4792-BC7E-DEBC3FAECF32}" srcOrd="1" destOrd="0" presId="urn:microsoft.com/office/officeart/2005/8/layout/process2"/>
    <dgm:cxn modelId="{917B14C5-86A6-4CAC-BBB7-3372FD7A1789}" type="presOf" srcId="{BE6AA1E4-8057-4887-9C52-83B1F561AB60}" destId="{7E00D618-7DB6-4728-B5C5-58095F2E5F49}" srcOrd="0" destOrd="0" presId="urn:microsoft.com/office/officeart/2005/8/layout/process2"/>
    <dgm:cxn modelId="{F327EDF7-CBE1-459D-8760-87A6F84D1FD2}" type="presOf" srcId="{199779BB-3995-4173-A99F-DCDFF5419494}" destId="{C72EF9A3-0F96-45C8-80D4-D4E2065A8161}" srcOrd="0" destOrd="0" presId="urn:microsoft.com/office/officeart/2005/8/layout/process2"/>
    <dgm:cxn modelId="{BAB2AC8D-1B98-435E-8B5C-1729B6B6F5B0}" srcId="{8802463A-2F06-4771-AD23-C471F806FD3D}" destId="{3C9CBF92-DE91-4B50-AB40-16BBF6309C9C}" srcOrd="1" destOrd="0" parTransId="{6795DA51-6EAD-4EF0-9003-2B746E2A25DC}" sibTransId="{5A506BE8-0F59-468D-B218-BC9EF3F9552E}"/>
    <dgm:cxn modelId="{D5AB0EC8-6294-4479-BD70-D5371F9837BF}" type="presOf" srcId="{AD939DB7-C590-4305-A780-53C33E1C0A33}" destId="{2A7AEFB2-D92E-4F61-8717-61215D3AD782}" srcOrd="0" destOrd="0" presId="urn:microsoft.com/office/officeart/2005/8/layout/process2"/>
    <dgm:cxn modelId="{CB5C191C-D89D-4404-B1B2-B9A66AAD8225}" type="presOf" srcId="{5A506BE8-0F59-468D-B218-BC9EF3F9552E}" destId="{27732A4F-9853-4103-ADFF-294F71272EC4}" srcOrd="1" destOrd="0" presId="urn:microsoft.com/office/officeart/2005/8/layout/process2"/>
    <dgm:cxn modelId="{659C16C7-BB29-4EA1-BC3B-AB45DCC48D02}" type="presOf" srcId="{8802463A-2F06-4771-AD23-C471F806FD3D}" destId="{B7F27D59-DF53-4353-AB73-ABE19BA8A773}" srcOrd="0" destOrd="0" presId="urn:microsoft.com/office/officeart/2005/8/layout/process2"/>
    <dgm:cxn modelId="{27C816DA-59AA-4394-9980-D7D486EF9A77}" type="presOf" srcId="{3C9CBF92-DE91-4B50-AB40-16BBF6309C9C}" destId="{EEC65E55-0F4E-4B62-8C2A-D12AB5DBAF7F}" srcOrd="0" destOrd="0" presId="urn:microsoft.com/office/officeart/2005/8/layout/process2"/>
    <dgm:cxn modelId="{61A3C1B8-A435-4B19-99DE-4E2D2C248EE6}" type="presOf" srcId="{74F65695-0C85-4770-85B3-40956D71BCF3}" destId="{2BF79BFD-9264-4D23-B85B-2957352BEF5F}" srcOrd="0" destOrd="0" presId="urn:microsoft.com/office/officeart/2005/8/layout/process2"/>
    <dgm:cxn modelId="{C4CE2B24-0ECE-4A55-8C0D-3A289757A2B6}" type="presOf" srcId="{11821529-962C-4F12-B64B-AE5FF5CBB786}" destId="{685A30BF-A20A-452B-9E8F-DC1C65DC81AE}" srcOrd="0" destOrd="0" presId="urn:microsoft.com/office/officeart/2005/8/layout/process2"/>
    <dgm:cxn modelId="{30DBEA00-1A51-4937-B39E-F4DA0CAC8587}" srcId="{8802463A-2F06-4771-AD23-C471F806FD3D}" destId="{199779BB-3995-4173-A99F-DCDFF5419494}" srcOrd="4" destOrd="0" parTransId="{27E6E592-5FFE-4911-9D66-0DEA6C47F51E}" sibTransId="{A670A8AD-361A-450B-8200-8D7D1D538859}"/>
    <dgm:cxn modelId="{597CA995-5AE3-44CE-A356-903E2FD279FD}" srcId="{8802463A-2F06-4771-AD23-C471F806FD3D}" destId="{74F65695-0C85-4770-85B3-40956D71BCF3}" srcOrd="2" destOrd="0" parTransId="{550C8D9B-5556-4BD7-95F4-6EA0CF76BD81}" sibTransId="{BE6AA1E4-8057-4887-9C52-83B1F561AB60}"/>
    <dgm:cxn modelId="{1BEDCF5E-9033-48F0-B832-39119FAADBB6}" srcId="{8802463A-2F06-4771-AD23-C471F806FD3D}" destId="{11821529-962C-4F12-B64B-AE5FF5CBB786}" srcOrd="0" destOrd="0" parTransId="{7015E184-D292-4A87-A50B-2845D5CD0B70}" sibTransId="{AD939DB7-C590-4305-A780-53C33E1C0A33}"/>
    <dgm:cxn modelId="{71817EED-6C87-4ACD-8631-4200873EBBE7}" type="presOf" srcId="{5A506BE8-0F59-468D-B218-BC9EF3F9552E}" destId="{E11CF46E-689B-48E1-901E-10F50C9B339E}" srcOrd="0" destOrd="0" presId="urn:microsoft.com/office/officeart/2005/8/layout/process2"/>
    <dgm:cxn modelId="{970B5FE0-EF03-4B1D-9E42-4FFDF017C3D7}" type="presOf" srcId="{90C919E9-6C6E-49FE-8358-F6B6D3A516B6}" destId="{DCF422C3-5C1D-4757-9099-8AE076646730}" srcOrd="0" destOrd="0" presId="urn:microsoft.com/office/officeart/2005/8/layout/process2"/>
    <dgm:cxn modelId="{7A536516-2D93-4235-80BA-FAE610C154B4}" type="presOf" srcId="{97E74130-57D1-44E7-8569-AC06C011013A}" destId="{7B31902B-ED21-4245-8C52-7DF8E2168662}" srcOrd="0" destOrd="0" presId="urn:microsoft.com/office/officeart/2005/8/layout/process2"/>
    <dgm:cxn modelId="{A616F3AE-3C0E-48CC-B8AA-9A9927B96551}" srcId="{8802463A-2F06-4771-AD23-C471F806FD3D}" destId="{97E74130-57D1-44E7-8569-AC06C011013A}" srcOrd="3" destOrd="0" parTransId="{642318DA-BD1C-43E1-9C90-9DB4D35F3FB8}" sibTransId="{90C919E9-6C6E-49FE-8358-F6B6D3A516B6}"/>
    <dgm:cxn modelId="{5B8C68CB-D558-437A-9AA0-CB8CDB33DDE1}" type="presOf" srcId="{90C919E9-6C6E-49FE-8358-F6B6D3A516B6}" destId="{4C9B37EA-831F-4E2F-8039-F5DFADB72795}" srcOrd="1" destOrd="0" presId="urn:microsoft.com/office/officeart/2005/8/layout/process2"/>
    <dgm:cxn modelId="{138C96AA-DF18-4DAE-92A7-1D2459A32955}" type="presParOf" srcId="{B7F27D59-DF53-4353-AB73-ABE19BA8A773}" destId="{685A30BF-A20A-452B-9E8F-DC1C65DC81AE}" srcOrd="0" destOrd="0" presId="urn:microsoft.com/office/officeart/2005/8/layout/process2"/>
    <dgm:cxn modelId="{94D7A7A5-FF34-4F09-B507-6F87B906D9F3}" type="presParOf" srcId="{B7F27D59-DF53-4353-AB73-ABE19BA8A773}" destId="{2A7AEFB2-D92E-4F61-8717-61215D3AD782}" srcOrd="1" destOrd="0" presId="urn:microsoft.com/office/officeart/2005/8/layout/process2"/>
    <dgm:cxn modelId="{891E54DA-19A9-4FC1-9D4F-1BD4EB4EBC9F}" type="presParOf" srcId="{2A7AEFB2-D92E-4F61-8717-61215D3AD782}" destId="{8A6C8000-5D30-4792-BC7E-DEBC3FAECF32}" srcOrd="0" destOrd="0" presId="urn:microsoft.com/office/officeart/2005/8/layout/process2"/>
    <dgm:cxn modelId="{CACEE540-01B7-4DF0-869C-417F79B20CD3}" type="presParOf" srcId="{B7F27D59-DF53-4353-AB73-ABE19BA8A773}" destId="{EEC65E55-0F4E-4B62-8C2A-D12AB5DBAF7F}" srcOrd="2" destOrd="0" presId="urn:microsoft.com/office/officeart/2005/8/layout/process2"/>
    <dgm:cxn modelId="{7643EF82-B138-4FA6-9BDB-6181FFF67EF8}" type="presParOf" srcId="{B7F27D59-DF53-4353-AB73-ABE19BA8A773}" destId="{E11CF46E-689B-48E1-901E-10F50C9B339E}" srcOrd="3" destOrd="0" presId="urn:microsoft.com/office/officeart/2005/8/layout/process2"/>
    <dgm:cxn modelId="{EF93C370-913C-4B47-9AA0-A874163BECA2}" type="presParOf" srcId="{E11CF46E-689B-48E1-901E-10F50C9B339E}" destId="{27732A4F-9853-4103-ADFF-294F71272EC4}" srcOrd="0" destOrd="0" presId="urn:microsoft.com/office/officeart/2005/8/layout/process2"/>
    <dgm:cxn modelId="{0FBA92EB-D008-4ADB-B95D-459FF92960EA}" type="presParOf" srcId="{B7F27D59-DF53-4353-AB73-ABE19BA8A773}" destId="{2BF79BFD-9264-4D23-B85B-2957352BEF5F}" srcOrd="4" destOrd="0" presId="urn:microsoft.com/office/officeart/2005/8/layout/process2"/>
    <dgm:cxn modelId="{9CFED7B2-8679-4654-ABE1-1403C4E3BE9B}" type="presParOf" srcId="{B7F27D59-DF53-4353-AB73-ABE19BA8A773}" destId="{7E00D618-7DB6-4728-B5C5-58095F2E5F49}" srcOrd="5" destOrd="0" presId="urn:microsoft.com/office/officeart/2005/8/layout/process2"/>
    <dgm:cxn modelId="{181478C6-0D8E-4749-8DC1-815D82A7E927}" type="presParOf" srcId="{7E00D618-7DB6-4728-B5C5-58095F2E5F49}" destId="{CE07D17F-8E61-4D61-A734-4900BD1F2E97}" srcOrd="0" destOrd="0" presId="urn:microsoft.com/office/officeart/2005/8/layout/process2"/>
    <dgm:cxn modelId="{2D95B97A-3F79-4131-871E-B3ECFE090E5E}" type="presParOf" srcId="{B7F27D59-DF53-4353-AB73-ABE19BA8A773}" destId="{7B31902B-ED21-4245-8C52-7DF8E2168662}" srcOrd="6" destOrd="0" presId="urn:microsoft.com/office/officeart/2005/8/layout/process2"/>
    <dgm:cxn modelId="{6B40DB6D-FD9A-42A2-B6DC-01CB252876ED}" type="presParOf" srcId="{B7F27D59-DF53-4353-AB73-ABE19BA8A773}" destId="{DCF422C3-5C1D-4757-9099-8AE076646730}" srcOrd="7" destOrd="0" presId="urn:microsoft.com/office/officeart/2005/8/layout/process2"/>
    <dgm:cxn modelId="{FCE4D9D9-7179-4EF3-ACB4-2284B3588B1C}" type="presParOf" srcId="{DCF422C3-5C1D-4757-9099-8AE076646730}" destId="{4C9B37EA-831F-4E2F-8039-F5DFADB72795}" srcOrd="0" destOrd="0" presId="urn:microsoft.com/office/officeart/2005/8/layout/process2"/>
    <dgm:cxn modelId="{AB9F5E85-2465-4AD1-A91E-2831B9451D25}" type="presParOf" srcId="{B7F27D59-DF53-4353-AB73-ABE19BA8A773}" destId="{C72EF9A3-0F96-45C8-80D4-D4E2065A8161}"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A30BF-A20A-452B-9E8F-DC1C65DC81AE}">
      <dsp:nvSpPr>
        <dsp:cNvPr id="0" name=""/>
        <dsp:cNvSpPr/>
      </dsp:nvSpPr>
      <dsp:spPr>
        <a:xfrm>
          <a:off x="0" y="13614"/>
          <a:ext cx="8468139" cy="423721"/>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en-US" sz="2000" b="1" kern="1200" dirty="0" smtClean="0"/>
            <a:t>Research Paper breakdown and  setting up the direction of project</a:t>
          </a:r>
          <a:endParaRPr lang="en-US" sz="2000" b="1" kern="1200" dirty="0"/>
        </a:p>
      </dsp:txBody>
      <dsp:txXfrm>
        <a:off x="12410" y="26024"/>
        <a:ext cx="8443319" cy="398901"/>
      </dsp:txXfrm>
    </dsp:sp>
    <dsp:sp modelId="{2A7AEFB2-D92E-4F61-8717-61215D3AD782}">
      <dsp:nvSpPr>
        <dsp:cNvPr id="0" name=""/>
        <dsp:cNvSpPr/>
      </dsp:nvSpPr>
      <dsp:spPr>
        <a:xfrm rot="16144523" flipH="1">
          <a:off x="4006521" y="474876"/>
          <a:ext cx="453042" cy="380731"/>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4117901" y="438728"/>
        <a:ext cx="228439" cy="338823"/>
      </dsp:txXfrm>
    </dsp:sp>
    <dsp:sp modelId="{EEC65E55-0F4E-4B62-8C2A-D12AB5DBAF7F}">
      <dsp:nvSpPr>
        <dsp:cNvPr id="0" name=""/>
        <dsp:cNvSpPr/>
      </dsp:nvSpPr>
      <dsp:spPr>
        <a:xfrm>
          <a:off x="0" y="921921"/>
          <a:ext cx="8440137" cy="342131"/>
        </a:xfrm>
        <a:prstGeom prst="roundRect">
          <a:avLst>
            <a:gd name="adj" fmla="val 10000"/>
          </a:avLst>
        </a:prstGeom>
        <a:solidFill>
          <a:schemeClr val="accent4">
            <a:hueOff val="-2715113"/>
            <a:satOff val="15432"/>
            <a:lumOff val="-853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Baseline model preparation , foundation  for project </a:t>
          </a:r>
          <a:endParaRPr lang="en-US" sz="2000" b="1" kern="1200" dirty="0"/>
        </a:p>
      </dsp:txBody>
      <dsp:txXfrm>
        <a:off x="10021" y="931942"/>
        <a:ext cx="8420095" cy="322089"/>
      </dsp:txXfrm>
    </dsp:sp>
    <dsp:sp modelId="{E11CF46E-689B-48E1-901E-10F50C9B339E}">
      <dsp:nvSpPr>
        <dsp:cNvPr id="0" name=""/>
        <dsp:cNvSpPr/>
      </dsp:nvSpPr>
      <dsp:spPr>
        <a:xfrm rot="5266340">
          <a:off x="4031922" y="1246799"/>
          <a:ext cx="373387" cy="429592"/>
        </a:xfrm>
        <a:prstGeom prst="rightArrow">
          <a:avLst>
            <a:gd name="adj1" fmla="val 60000"/>
            <a:gd name="adj2" fmla="val 50000"/>
          </a:avLst>
        </a:prstGeom>
        <a:solidFill>
          <a:schemeClr val="accent4">
            <a:hueOff val="-3620151"/>
            <a:satOff val="20576"/>
            <a:lumOff val="-113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4087560" y="1274944"/>
        <a:ext cx="257756" cy="261371"/>
      </dsp:txXfrm>
    </dsp:sp>
    <dsp:sp modelId="{2BF79BFD-9264-4D23-B85B-2957352BEF5F}">
      <dsp:nvSpPr>
        <dsp:cNvPr id="0" name=""/>
        <dsp:cNvSpPr/>
      </dsp:nvSpPr>
      <dsp:spPr>
        <a:xfrm>
          <a:off x="28001" y="1641763"/>
          <a:ext cx="8440137" cy="342131"/>
        </a:xfrm>
        <a:prstGeom prst="roundRect">
          <a:avLst>
            <a:gd name="adj" fmla="val 10000"/>
          </a:avLst>
        </a:prstGeom>
        <a:solidFill>
          <a:schemeClr val="accent4">
            <a:hueOff val="-5430226"/>
            <a:satOff val="30863"/>
            <a:lumOff val="-1705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Tuning the model to be robust , basic application building</a:t>
          </a:r>
          <a:endParaRPr lang="en-US" sz="2000" b="1" kern="1200" dirty="0"/>
        </a:p>
      </dsp:txBody>
      <dsp:txXfrm>
        <a:off x="38022" y="1651784"/>
        <a:ext cx="8420095" cy="322089"/>
      </dsp:txXfrm>
    </dsp:sp>
    <dsp:sp modelId="{7E00D618-7DB6-4728-B5C5-58095F2E5F49}">
      <dsp:nvSpPr>
        <dsp:cNvPr id="0" name=""/>
        <dsp:cNvSpPr/>
      </dsp:nvSpPr>
      <dsp:spPr>
        <a:xfrm rot="5462411">
          <a:off x="4009023" y="1994409"/>
          <a:ext cx="434957" cy="429592"/>
        </a:xfrm>
        <a:prstGeom prst="rightArrow">
          <a:avLst>
            <a:gd name="adj1" fmla="val 60000"/>
            <a:gd name="adj2" fmla="val 50000"/>
          </a:avLst>
        </a:prstGeom>
        <a:solidFill>
          <a:schemeClr val="accent4">
            <a:hueOff val="-7240301"/>
            <a:satOff val="41151"/>
            <a:lumOff val="-2274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098793" y="1991738"/>
        <a:ext cx="257756" cy="306079"/>
      </dsp:txXfrm>
    </dsp:sp>
    <dsp:sp modelId="{7B31902B-ED21-4245-8C52-7DF8E2168662}">
      <dsp:nvSpPr>
        <dsp:cNvPr id="0" name=""/>
        <dsp:cNvSpPr/>
      </dsp:nvSpPr>
      <dsp:spPr>
        <a:xfrm>
          <a:off x="0" y="2408225"/>
          <a:ext cx="8468139" cy="351441"/>
        </a:xfrm>
        <a:prstGeom prst="roundRect">
          <a:avLst>
            <a:gd name="adj" fmla="val 10000"/>
          </a:avLst>
        </a:prstGeom>
        <a:solidFill>
          <a:schemeClr val="accent4">
            <a:hueOff val="-8145339"/>
            <a:satOff val="46295"/>
            <a:lumOff val="-2558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Testing, define MLOP’s  Pipeline and application quality check</a:t>
          </a:r>
          <a:endParaRPr lang="en-US" sz="2000" b="1" kern="1200" dirty="0"/>
        </a:p>
      </dsp:txBody>
      <dsp:txXfrm>
        <a:off x="10293" y="2418518"/>
        <a:ext cx="8447553" cy="330855"/>
      </dsp:txXfrm>
    </dsp:sp>
    <dsp:sp modelId="{DCF422C3-5C1D-4757-9099-8AE076646730}">
      <dsp:nvSpPr>
        <dsp:cNvPr id="0" name=""/>
        <dsp:cNvSpPr/>
      </dsp:nvSpPr>
      <dsp:spPr>
        <a:xfrm rot="16200000" flipH="1">
          <a:off x="4098877" y="2747454"/>
          <a:ext cx="273226" cy="335746"/>
        </a:xfrm>
        <a:prstGeom prst="rightArrow">
          <a:avLst>
            <a:gd name="adj1" fmla="val 60000"/>
            <a:gd name="adj2" fmla="val 50000"/>
          </a:avLst>
        </a:prstGeom>
        <a:solidFill>
          <a:schemeClr val="accent4">
            <a:hueOff val="-10860451"/>
            <a:satOff val="61727"/>
            <a:lumOff val="-3411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4134766" y="2778714"/>
        <a:ext cx="201448" cy="191258"/>
      </dsp:txXfrm>
    </dsp:sp>
    <dsp:sp modelId="{C72EF9A3-0F96-45C8-80D4-D4E2065A8161}">
      <dsp:nvSpPr>
        <dsp:cNvPr id="0" name=""/>
        <dsp:cNvSpPr/>
      </dsp:nvSpPr>
      <dsp:spPr>
        <a:xfrm>
          <a:off x="0" y="3051624"/>
          <a:ext cx="8468139" cy="376030"/>
        </a:xfrm>
        <a:prstGeom prst="roundRect">
          <a:avLst>
            <a:gd name="adj" fmla="val 10000"/>
          </a:avLst>
        </a:prstGeom>
        <a:solidFill>
          <a:schemeClr val="accent4">
            <a:hueOff val="-10860451"/>
            <a:satOff val="61727"/>
            <a:lumOff val="-3411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Final Presentation</a:t>
          </a:r>
          <a:endParaRPr lang="en-US" sz="2000" b="1" kern="1200" dirty="0"/>
        </a:p>
      </dsp:txBody>
      <dsp:txXfrm>
        <a:off x="11014" y="3062638"/>
        <a:ext cx="8446111" cy="3540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0891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0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7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1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0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3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16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815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ser_profil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rounakbanik/movie-recommender-systems/dat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hyperlink" Target="https://en.wikipedia.org/wiki/Natural_language_processing" TargetMode="Externa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educative.io/answers/what-is-astliteralevalnodeorstring-in-python" TargetMode="External"/><Relationship Id="rId2" Type="http://schemas.openxmlformats.org/officeDocument/2006/relationships/hyperlink" Target="https://en.wikipedia.org/wiki/Recommender_system#Content-based_filtering" TargetMode="External"/><Relationship Id="rId1" Type="http://schemas.openxmlformats.org/officeDocument/2006/relationships/slideLayout" Target="../slideLayouts/slideLayout4.xml"/><Relationship Id="rId6" Type="http://schemas.openxmlformats.org/officeDocument/2006/relationships/hyperlink" Target="https://medium.com/@wshanshan/intro-to-python-ast-module-bbd22cd505f7" TargetMode="External"/><Relationship Id="rId5" Type="http://schemas.openxmlformats.org/officeDocument/2006/relationships/hyperlink" Target="https://docs.python.org/3/library/ast.html#:~:text=The%20ast%20module%20helps%20Python,be%20generated%20by%20passing%20ast" TargetMode="External"/><Relationship Id="rId4" Type="http://schemas.openxmlformats.org/officeDocument/2006/relationships/hyperlink" Target="https://www.aipython.in/python-literal_eva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Lemmatisation" TargetMode="External"/><Relationship Id="rId2" Type="http://schemas.openxmlformats.org/officeDocument/2006/relationships/hyperlink" Target="https://www.geeksforgeeks.org/removing-stop-words-nltk-python/" TargetMode="External"/><Relationship Id="rId1" Type="http://schemas.openxmlformats.org/officeDocument/2006/relationships/slideLayout" Target="../slideLayouts/slideLayout4.xml"/><Relationship Id="rId6" Type="http://schemas.openxmlformats.org/officeDocument/2006/relationships/hyperlink" Target="https://en.wikipedia.org/wiki/Cosine_similarity" TargetMode="External"/><Relationship Id="rId5" Type="http://schemas.openxmlformats.org/officeDocument/2006/relationships/hyperlink" Target="https://towardsdatascience.com/?source=post_page-----796d339a4089-------------------------------" TargetMode="External"/><Relationship Id="rId4" Type="http://schemas.openxmlformats.org/officeDocument/2006/relationships/hyperlink" Target="https://en.wikipedia.org/wiki/Tf%E2%80%93i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A1D7B-74D6-C3B2-57B3-D065AD01E2FE}"/>
              </a:ext>
            </a:extLst>
          </p:cNvPr>
          <p:cNvSpPr>
            <a:spLocks noGrp="1"/>
          </p:cNvSpPr>
          <p:nvPr>
            <p:ph type="ctrTitle"/>
          </p:nvPr>
        </p:nvSpPr>
        <p:spPr>
          <a:xfrm>
            <a:off x="394853" y="1028405"/>
            <a:ext cx="5060373" cy="2961900"/>
          </a:xfrm>
        </p:spPr>
        <p:txBody>
          <a:bodyPr/>
          <a:lstStyle/>
          <a:p>
            <a:pPr algn="ctr"/>
            <a:r>
              <a:rPr lang="en-US" sz="4400" dirty="0" smtClean="0">
                <a:latin typeface="Roboto Condensed" panose="020B0604020202020204" charset="0"/>
                <a:ea typeface="Roboto Condensed" panose="020B0604020202020204" charset="0"/>
              </a:rPr>
              <a:t>MOVIE RECOMMENDER SYSTEM</a:t>
            </a:r>
            <a:endParaRPr lang="en-IN" sz="4400" dirty="0">
              <a:latin typeface="Roboto Condensed" panose="020B0604020202020204" charset="0"/>
              <a:ea typeface="Roboto Condensed" panose="020B0604020202020204" charset="0"/>
            </a:endParaRPr>
          </a:p>
        </p:txBody>
      </p:sp>
      <p:pic>
        <p:nvPicPr>
          <p:cNvPr id="3" name="Picture 2"/>
          <p:cNvPicPr>
            <a:picLocks noChangeAspect="1"/>
          </p:cNvPicPr>
          <p:nvPr/>
        </p:nvPicPr>
        <p:blipFill>
          <a:blip r:embed="rId2"/>
          <a:stretch>
            <a:fillRect/>
          </a:stretch>
        </p:blipFill>
        <p:spPr>
          <a:xfrm>
            <a:off x="5576039" y="1510647"/>
            <a:ext cx="3567961" cy="2749626"/>
          </a:xfrm>
          <a:prstGeom prst="rect">
            <a:avLst/>
          </a:prstGeom>
        </p:spPr>
      </p:pic>
      <p:sp>
        <p:nvSpPr>
          <p:cNvPr id="4" name="TextBox 3"/>
          <p:cNvSpPr txBox="1"/>
          <p:nvPr/>
        </p:nvSpPr>
        <p:spPr>
          <a:xfrm>
            <a:off x="4094020" y="4260273"/>
            <a:ext cx="2130136" cy="307777"/>
          </a:xfrm>
          <a:prstGeom prst="rect">
            <a:avLst/>
          </a:prstGeom>
          <a:noFill/>
        </p:spPr>
        <p:txBody>
          <a:bodyPr wrap="square" rtlCol="0">
            <a:spAutoFit/>
          </a:bodyPr>
          <a:lstStyle/>
          <a:p>
            <a:r>
              <a:rPr lang="en-US" b="1" dirty="0" smtClean="0"/>
              <a:t>Author: Team 14</a:t>
            </a:r>
            <a:endParaRPr lang="en-US" b="1" dirty="0"/>
          </a:p>
        </p:txBody>
      </p:sp>
      <p:sp>
        <p:nvSpPr>
          <p:cNvPr id="5" name="TextBox 4"/>
          <p:cNvSpPr txBox="1"/>
          <p:nvPr/>
        </p:nvSpPr>
        <p:spPr>
          <a:xfrm>
            <a:off x="4094020" y="4684129"/>
            <a:ext cx="5049980" cy="523220"/>
          </a:xfrm>
          <a:prstGeom prst="rect">
            <a:avLst/>
          </a:prstGeom>
          <a:noFill/>
        </p:spPr>
        <p:txBody>
          <a:bodyPr wrap="square" rtlCol="0">
            <a:spAutoFit/>
          </a:bodyPr>
          <a:lstStyle/>
          <a:p>
            <a:r>
              <a:rPr lang="en-US" dirty="0" smtClean="0">
                <a:latin typeface="Roboto Condensed" panose="020B0604020202020204" charset="0"/>
                <a:ea typeface="Roboto Condensed" panose="020B0604020202020204" charset="0"/>
              </a:rPr>
              <a:t>Yashshree Baviskar, Ravi </a:t>
            </a:r>
            <a:r>
              <a:rPr lang="en-US" dirty="0" err="1" smtClean="0">
                <a:latin typeface="Roboto Condensed" panose="020B0604020202020204" charset="0"/>
                <a:ea typeface="Roboto Condensed" panose="020B0604020202020204" charset="0"/>
              </a:rPr>
              <a:t>Teja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Nilkantha</a:t>
            </a:r>
            <a:r>
              <a:rPr lang="en-US" dirty="0" smtClean="0">
                <a:latin typeface="Roboto Condensed" panose="020B0604020202020204" charset="0"/>
                <a:ea typeface="Roboto Condensed" panose="020B0604020202020204" charset="0"/>
              </a:rPr>
              <a:t> Bag &amp; G </a:t>
            </a:r>
            <a:r>
              <a:rPr lang="en-US" dirty="0" err="1" smtClean="0">
                <a:latin typeface="Roboto Condensed" panose="020B0604020202020204" charset="0"/>
                <a:ea typeface="Roboto Condensed" panose="020B0604020202020204" charset="0"/>
              </a:rPr>
              <a:t>Srineha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Chaitanya</a:t>
            </a:r>
            <a:r>
              <a:rPr lang="en-US" dirty="0" smtClean="0">
                <a:latin typeface="Roboto Condensed" panose="020B0604020202020204" charset="0"/>
                <a:ea typeface="Roboto Condensed" panose="020B0604020202020204" charset="0"/>
              </a:rPr>
              <a:t> </a:t>
            </a:r>
            <a:r>
              <a:rPr lang="en-US" smtClean="0">
                <a:latin typeface="Roboto Condensed" panose="020B0604020202020204" charset="0"/>
                <a:ea typeface="Roboto Condensed" panose="020B0604020202020204" charset="0"/>
              </a:rPr>
              <a:t>Dubal</a:t>
            </a:r>
            <a:endParaRPr lang="en-US"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86169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923606" y="181210"/>
            <a:ext cx="4711882" cy="55763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t>ABOUT CONTENT BASED RECOMENDATION</a:t>
            </a:r>
            <a:endParaRPr dirty="0"/>
          </a:p>
        </p:txBody>
      </p:sp>
      <p:sp>
        <p:nvSpPr>
          <p:cNvPr id="237" name="Google Shape;237;p16"/>
          <p:cNvSpPr txBox="1">
            <a:spLocks noGrp="1"/>
          </p:cNvSpPr>
          <p:nvPr>
            <p:ph type="body" idx="1"/>
          </p:nvPr>
        </p:nvSpPr>
        <p:spPr>
          <a:xfrm>
            <a:off x="166191" y="1056008"/>
            <a:ext cx="4728716" cy="4156457"/>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simillar item based on particular item</a:t>
            </a:r>
          </a:p>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product  based  on user interest </a:t>
            </a:r>
          </a:p>
          <a:p>
            <a:pPr lvl="0" algn="just">
              <a:spcBef>
                <a:spcPts val="0"/>
              </a:spcBef>
            </a:pPr>
            <a:r>
              <a:rPr lang="en-US" sz="1800" dirty="0">
                <a:latin typeface="Roboto Condensed" panose="020B0604020202020204" charset="0"/>
                <a:ea typeface="Roboto Condensed" panose="020B0604020202020204" charset="0"/>
              </a:rPr>
              <a:t>In this system, keywords are used to describe the items, and a </a:t>
            </a:r>
            <a:r>
              <a:rPr lang="en-US" sz="1800" dirty="0">
                <a:latin typeface="Roboto Condensed" panose="020B0604020202020204" charset="0"/>
                <a:ea typeface="Roboto Condensed" panose="020B0604020202020204" charset="0"/>
                <a:hlinkClick r:id="rId3" tooltip="User profile"/>
              </a:rPr>
              <a:t>user profile</a:t>
            </a:r>
            <a:r>
              <a:rPr lang="en-US" sz="1800" dirty="0">
                <a:latin typeface="Roboto Condensed" panose="020B0604020202020204" charset="0"/>
                <a:ea typeface="Roboto Condensed" panose="020B0604020202020204" charset="0"/>
              </a:rPr>
              <a:t> is built to indicate the type of item this user likes</a:t>
            </a:r>
          </a:p>
          <a:p>
            <a:pPr lvl="0" algn="just">
              <a:spcBef>
                <a:spcPts val="0"/>
              </a:spcBef>
            </a:pPr>
            <a:r>
              <a:rPr lang="en-US" sz="1800" dirty="0">
                <a:latin typeface="Roboto Condensed" panose="020B0604020202020204" charset="0"/>
                <a:ea typeface="Roboto Condensed" panose="020B0604020202020204" charset="0"/>
              </a:rPr>
              <a:t>Content-based recommender systems can also include opinion-based recommender systems</a:t>
            </a:r>
            <a:endParaRPr lang="en" sz="1800" dirty="0">
              <a:latin typeface="Roboto Condensed" panose="020B0604020202020204" charset="0"/>
              <a:ea typeface="Roboto Condensed" panose="020B0604020202020204"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39" name="Google Shape;239;p16"/>
          <p:cNvGrpSpPr/>
          <p:nvPr/>
        </p:nvGrpSpPr>
        <p:grpSpPr>
          <a:xfrm>
            <a:off x="302094" y="194499"/>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ttps://miro.medium.com/max/667/1*oYpMnPQFZaiZQizgVWBpo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826" y="1603531"/>
            <a:ext cx="3629960" cy="2431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923308" y="123616"/>
            <a:ext cx="5000414" cy="56658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88" name="Google Shape;288;p19"/>
          <p:cNvGrpSpPr/>
          <p:nvPr/>
        </p:nvGrpSpPr>
        <p:grpSpPr>
          <a:xfrm>
            <a:off x="312466" y="21849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12466" y="1832774"/>
            <a:ext cx="4572000" cy="2308324"/>
          </a:xfrm>
          <a:prstGeom prst="rect">
            <a:avLst/>
          </a:prstGeom>
        </p:spPr>
        <p:txBody>
          <a:bodyPr>
            <a:spAutoFit/>
          </a:bodyPr>
          <a:lstStyle/>
          <a:p>
            <a:pPr algn="just"/>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Using different techniques of Machine Learning, we need to build a Recommender System that recommends movies based on “ Cast, Genre, Reviews, TMDB/IMDB ratings”</a:t>
            </a:r>
          </a:p>
          <a:p>
            <a:pPr algn="just"/>
            <a:endParaRPr lang="en-US" sz="1800" dirty="0">
              <a:solidFill>
                <a:schemeClr val="dk1"/>
              </a:solidFill>
              <a:latin typeface="Roboto Condensed" panose="020B0604020202020204" charset="0"/>
              <a:ea typeface="Roboto Condensed" panose="020B0604020202020204" charset="0"/>
              <a:cs typeface="Roboto Condensed Light"/>
              <a:sym typeface="Roboto Condensed Light"/>
            </a:endParaRPr>
          </a:p>
          <a:p>
            <a:pPr marL="0" indent="0" algn="just">
              <a:buNone/>
            </a:pPr>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In this presentation we are using Content based recommendation technique </a:t>
            </a:r>
            <a:r>
              <a:rPr lang="en-US" sz="1800" dirty="0">
                <a:solidFill>
                  <a:schemeClr val="dk1"/>
                </a:solidFill>
                <a:latin typeface="Roboto Condensed Light"/>
                <a:ea typeface="Roboto Condensed Light"/>
                <a:cs typeface="Roboto Condensed Light"/>
                <a:sym typeface="Roboto Condensed Light"/>
              </a:rPr>
              <a:t>.</a:t>
            </a:r>
          </a:p>
          <a:p>
            <a:pPr marL="0" indent="0" algn="just">
              <a:buNone/>
            </a:pPr>
            <a:endParaRPr lang="en-US" sz="1800" dirty="0">
              <a:latin typeface="Roboto Condensed Light" panose="02000000000000000000" pitchFamily="2" charset="0"/>
              <a:ea typeface="Roboto Condensed Light" panose="02000000000000000000" pitchFamily="2" charset="0"/>
            </a:endParaRPr>
          </a:p>
        </p:txBody>
      </p:sp>
      <p:pic>
        <p:nvPicPr>
          <p:cNvPr id="7" name="Picture 6"/>
          <p:cNvPicPr>
            <a:picLocks noChangeAspect="1"/>
          </p:cNvPicPr>
          <p:nvPr/>
        </p:nvPicPr>
        <p:blipFill>
          <a:blip r:embed="rId3"/>
          <a:stretch>
            <a:fillRect/>
          </a:stretch>
        </p:blipFill>
        <p:spPr>
          <a:xfrm>
            <a:off x="5391363" y="1441938"/>
            <a:ext cx="3554748" cy="272255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93160" y="213187"/>
            <a:ext cx="4463403" cy="562489"/>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ABOUT DATASET</a:t>
            </a:r>
            <a:endParaRPr dirty="0"/>
          </a:p>
        </p:txBody>
      </p:sp>
      <p:sp>
        <p:nvSpPr>
          <p:cNvPr id="301" name="Google Shape;301;p20"/>
          <p:cNvSpPr txBox="1">
            <a:spLocks noGrp="1"/>
          </p:cNvSpPr>
          <p:nvPr>
            <p:ph type="body" idx="1"/>
          </p:nvPr>
        </p:nvSpPr>
        <p:spPr>
          <a:xfrm>
            <a:off x="117231" y="1348156"/>
            <a:ext cx="5732585" cy="3627391"/>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contained  metadata for all 45000 movies listed on kaggle.</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Link of dataset:</a:t>
            </a:r>
          </a:p>
          <a:p>
            <a:pPr marL="468313" indent="-420688" algn="just">
              <a:spcAft>
                <a:spcPts val="600"/>
              </a:spcAft>
              <a:buNone/>
              <a:tabLst>
                <a:tab pos="644525" algn="l"/>
              </a:tabLst>
            </a:pPr>
            <a:r>
              <a:rPr lang="en-US" sz="1600" u="sng" dirty="0">
                <a:latin typeface="Roboto Condensed" panose="020B0604020202020204" charset="0"/>
                <a:ea typeface="Roboto Condensed" panose="020B0604020202020204" charset="0"/>
                <a:hlinkClick r:id="rId3"/>
              </a:rPr>
              <a:t>https://www.kaggle.com/rounakbanik/movie-recommender-systems/data</a:t>
            </a:r>
            <a:endParaRPr lang="en-US" sz="1600" b="1" dirty="0">
              <a:latin typeface="Roboto Condensed" panose="020B0604020202020204" charset="0"/>
              <a:ea typeface="Roboto Condensed" panose="020B0604020202020204" charset="0"/>
            </a:endParaRP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consists of movies released on or before July 2017.</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Dataset  available in the form of a </a:t>
            </a:r>
            <a:r>
              <a:rPr lang="en-US" sz="1600" dirty="0" err="1">
                <a:latin typeface="Roboto Condensed" panose="020B0604020202020204" charset="0"/>
                <a:ea typeface="Roboto Condensed" panose="020B0604020202020204" charset="0"/>
              </a:rPr>
              <a:t>stringified</a:t>
            </a:r>
            <a:r>
              <a:rPr lang="en-US" sz="1600" dirty="0">
                <a:latin typeface="Roboto Condensed" panose="020B0604020202020204" charset="0"/>
                <a:ea typeface="Roboto Condensed" panose="020B0604020202020204" charset="0"/>
              </a:rPr>
              <a:t> JSON Object.</a:t>
            </a:r>
          </a:p>
          <a:p>
            <a:pPr indent="-457200" algn="just">
              <a:spcAft>
                <a:spcPts val="600"/>
              </a:spcAft>
              <a:tabLst>
                <a:tab pos="457200" algn="l"/>
              </a:tabLst>
            </a:pPr>
            <a:r>
              <a:rPr lang="en-US" sz="1600" dirty="0">
                <a:latin typeface="Roboto Condensed" panose="020B0604020202020204" charset="0"/>
                <a:ea typeface="Roboto Condensed" panose="020B0604020202020204" charset="0"/>
              </a:rPr>
              <a:t>This dataset contained features like cast, crew, plot keywords, budget, revenue, posters, release dates, languages, production companies, countries, TMDB vote counts, and vote averages</a:t>
            </a:r>
            <a:r>
              <a:rPr lang="en-US" sz="1600" dirty="0" smtClean="0">
                <a:latin typeface="Roboto Condensed" panose="020B0604020202020204" charset="0"/>
                <a:ea typeface="Roboto Condensed" panose="020B0604020202020204" charset="0"/>
              </a:rPr>
              <a:t>.</a:t>
            </a:r>
            <a:endParaRPr lang="en-US" sz="1600" dirty="0">
              <a:latin typeface="Roboto Condensed" panose="020B0604020202020204" charset="0"/>
              <a:ea typeface="Roboto Condensed" panose="020B0604020202020204" charset="0"/>
            </a:endParaRP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04" name="Google Shape;304;p20"/>
          <p:cNvGrpSpPr/>
          <p:nvPr/>
        </p:nvGrpSpPr>
        <p:grpSpPr>
          <a:xfrm>
            <a:off x="302707" y="354672"/>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SAGE Research Methods - Data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723" y="39834"/>
            <a:ext cx="1207642" cy="1122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4223494"/>
              </p:ext>
            </p:extLst>
          </p:nvPr>
        </p:nvGraphicFramePr>
        <p:xfrm>
          <a:off x="5958054" y="1466393"/>
          <a:ext cx="3125338" cy="2772040"/>
        </p:xfrm>
        <a:graphic>
          <a:graphicData uri="http://schemas.openxmlformats.org/drawingml/2006/table">
            <a:tbl>
              <a:tblPr firstRow="1" bandRow="1">
                <a:tableStyleId>{37CE84F3-28C3-443E-9E96-99CF82512B78}</a:tableStyleId>
              </a:tblPr>
              <a:tblGrid>
                <a:gridCol w="1331500">
                  <a:extLst>
                    <a:ext uri="{9D8B030D-6E8A-4147-A177-3AD203B41FA5}">
                      <a16:colId xmlns="" xmlns:a16="http://schemas.microsoft.com/office/drawing/2014/main" val="20000"/>
                    </a:ext>
                  </a:extLst>
                </a:gridCol>
                <a:gridCol w="805653">
                  <a:extLst>
                    <a:ext uri="{9D8B030D-6E8A-4147-A177-3AD203B41FA5}">
                      <a16:colId xmlns="" xmlns:a16="http://schemas.microsoft.com/office/drawing/2014/main" val="20001"/>
                    </a:ext>
                  </a:extLst>
                </a:gridCol>
                <a:gridCol w="988185">
                  <a:extLst>
                    <a:ext uri="{9D8B030D-6E8A-4147-A177-3AD203B41FA5}">
                      <a16:colId xmlns="" xmlns:a16="http://schemas.microsoft.com/office/drawing/2014/main" val="20002"/>
                    </a:ext>
                  </a:extLst>
                </a:gridCol>
              </a:tblGrid>
              <a:tr h="547000">
                <a:tc>
                  <a:txBody>
                    <a:bodyPr/>
                    <a:lstStyle/>
                    <a:p>
                      <a:pPr algn="ctr"/>
                      <a:r>
                        <a:rPr lang="en-US" dirty="0">
                          <a:latin typeface="Roboto Condensed" panose="020B0604020202020204" charset="0"/>
                          <a:ea typeface="Roboto Condensed" panose="020B0604020202020204" charset="0"/>
                        </a:rPr>
                        <a:t>Dataset</a:t>
                      </a:r>
                      <a:r>
                        <a:rPr lang="en-US" baseline="0" dirty="0">
                          <a:latin typeface="Roboto Condensed" panose="020B0604020202020204" charset="0"/>
                          <a:ea typeface="Roboto Condensed" panose="020B0604020202020204" charset="0"/>
                        </a:rPr>
                        <a:t> Name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feature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Records</a:t>
                      </a:r>
                      <a:endParaRPr lang="en-US"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0"/>
                  </a:ext>
                </a:extLst>
              </a:tr>
              <a:tr h="370840">
                <a:tc>
                  <a:txBody>
                    <a:bodyPr/>
                    <a:lstStyle/>
                    <a:p>
                      <a:pPr algn="l"/>
                      <a:r>
                        <a:rPr lang="en-US" sz="1250" dirty="0">
                          <a:latin typeface="Roboto Condensed" panose="020B0604020202020204" charset="0"/>
                          <a:ea typeface="Roboto Condensed" panose="020B0604020202020204" charset="0"/>
                        </a:rPr>
                        <a:t>Credits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smtClean="0">
                          <a:latin typeface="Roboto Condensed" panose="020B0604020202020204" charset="0"/>
                          <a:ea typeface="Roboto Condensed" panose="020B0604020202020204" charset="0"/>
                        </a:rPr>
                        <a:t>45476</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1"/>
                  </a:ext>
                </a:extLst>
              </a:tr>
              <a:tr h="370840">
                <a:tc>
                  <a:txBody>
                    <a:bodyPr/>
                    <a:lstStyle/>
                    <a:p>
                      <a:pPr algn="l"/>
                      <a:r>
                        <a:rPr lang="en-US" sz="1250" dirty="0" err="1">
                          <a:latin typeface="Roboto Condensed" panose="020B0604020202020204" charset="0"/>
                          <a:ea typeface="Roboto Condensed" panose="020B0604020202020204" charset="0"/>
                        </a:rPr>
                        <a:t>Movies_metadata</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24</a:t>
                      </a:r>
                    </a:p>
                  </a:txBody>
                  <a:tcPr/>
                </a:tc>
                <a:tc>
                  <a:txBody>
                    <a:bodyPr/>
                    <a:lstStyle/>
                    <a:p>
                      <a:pPr algn="l"/>
                      <a:r>
                        <a:rPr lang="en-US" sz="1250" dirty="0">
                          <a:latin typeface="Roboto Condensed" panose="020B0604020202020204" charset="0"/>
                          <a:ea typeface="Roboto Condensed" panose="020B0604020202020204" charset="0"/>
                        </a:rPr>
                        <a:t>45466</a:t>
                      </a:r>
                    </a:p>
                  </a:txBody>
                  <a:tcPr/>
                </a:tc>
                <a:extLst>
                  <a:ext uri="{0D108BD9-81ED-4DB2-BD59-A6C34878D82A}">
                    <a16:rowId xmlns="" xmlns:a16="http://schemas.microsoft.com/office/drawing/2014/main" val="10002"/>
                  </a:ext>
                </a:extLst>
              </a:tr>
              <a:tr h="370840">
                <a:tc>
                  <a:txBody>
                    <a:bodyPr/>
                    <a:lstStyle/>
                    <a:p>
                      <a:pPr algn="l"/>
                      <a:r>
                        <a:rPr lang="en-US" sz="1250" dirty="0">
                          <a:latin typeface="Roboto Condensed" panose="020B0604020202020204" charset="0"/>
                          <a:ea typeface="Roboto Condensed" panose="020B0604020202020204" charset="0"/>
                        </a:rPr>
                        <a:t>Keywords</a:t>
                      </a:r>
                    </a:p>
                  </a:txBody>
                  <a:tcPr/>
                </a:tc>
                <a:tc>
                  <a:txBody>
                    <a:bodyPr/>
                    <a:lstStyle/>
                    <a:p>
                      <a:pPr algn="l"/>
                      <a:r>
                        <a:rPr lang="en-US" sz="1250" dirty="0">
                          <a:latin typeface="Roboto Condensed" panose="020B0604020202020204" charset="0"/>
                          <a:ea typeface="Roboto Condensed" panose="020B0604020202020204" charset="0"/>
                        </a:rPr>
                        <a:t>2</a:t>
                      </a:r>
                    </a:p>
                  </a:txBody>
                  <a:tcPr/>
                </a:tc>
                <a:tc>
                  <a:txBody>
                    <a:bodyPr/>
                    <a:lstStyle/>
                    <a:p>
                      <a:pPr algn="l"/>
                      <a:r>
                        <a:rPr lang="en-US" sz="1250" dirty="0" smtClean="0">
                          <a:latin typeface="Roboto Condensed" panose="020B0604020202020204" charset="0"/>
                          <a:ea typeface="Roboto Condensed" panose="020B0604020202020204" charset="0"/>
                        </a:rPr>
                        <a:t>46419</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3"/>
                  </a:ext>
                </a:extLst>
              </a:tr>
              <a:tr h="370840">
                <a:tc>
                  <a:txBody>
                    <a:bodyPr/>
                    <a:lstStyle/>
                    <a:p>
                      <a:pPr algn="l"/>
                      <a:r>
                        <a:rPr lang="en-US" sz="1250" dirty="0" err="1">
                          <a:latin typeface="Roboto Condensed" panose="020B0604020202020204" charset="0"/>
                          <a:ea typeface="Roboto Condensed" panose="020B0604020202020204" charset="0"/>
                        </a:rPr>
                        <a:t>Rating_small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4</a:t>
                      </a:r>
                    </a:p>
                  </a:txBody>
                  <a:tcPr/>
                </a:tc>
                <a:tc>
                  <a:txBody>
                    <a:bodyPr/>
                    <a:lstStyle/>
                    <a:p>
                      <a:pPr algn="l"/>
                      <a:r>
                        <a:rPr lang="en-US" sz="1250" dirty="0">
                          <a:latin typeface="Roboto Condensed" panose="020B0604020202020204" charset="0"/>
                          <a:ea typeface="Roboto Condensed" panose="020B0604020202020204" charset="0"/>
                        </a:rPr>
                        <a:t>100004</a:t>
                      </a:r>
                    </a:p>
                  </a:txBody>
                  <a:tcPr/>
                </a:tc>
                <a:extLst>
                  <a:ext uri="{0D108BD9-81ED-4DB2-BD59-A6C34878D82A}">
                    <a16:rowId xmlns="" xmlns:a16="http://schemas.microsoft.com/office/drawing/2014/main" val="10004"/>
                  </a:ext>
                </a:extLst>
              </a:tr>
              <a:tr h="370840">
                <a:tc>
                  <a:txBody>
                    <a:bodyPr/>
                    <a:lstStyle/>
                    <a:p>
                      <a:pPr algn="l"/>
                      <a:r>
                        <a:rPr lang="en-US" sz="1250" dirty="0">
                          <a:latin typeface="Roboto Condensed" panose="020B0604020202020204" charset="0"/>
                          <a:ea typeface="Roboto Condensed" panose="020B0604020202020204" charset="0"/>
                        </a:rPr>
                        <a:t>Links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45843</a:t>
                      </a:r>
                    </a:p>
                  </a:txBody>
                  <a:tcPr/>
                </a:tc>
                <a:extLst>
                  <a:ext uri="{0D108BD9-81ED-4DB2-BD59-A6C34878D82A}">
                    <a16:rowId xmlns="" xmlns:a16="http://schemas.microsoft.com/office/drawing/2014/main" val="10005"/>
                  </a:ext>
                </a:extLst>
              </a:tr>
              <a:tr h="370840">
                <a:tc>
                  <a:txBody>
                    <a:bodyPr/>
                    <a:lstStyle/>
                    <a:p>
                      <a:pPr algn="l"/>
                      <a:r>
                        <a:rPr lang="en-US" sz="1250" dirty="0" err="1">
                          <a:latin typeface="Roboto Condensed" panose="020B0604020202020204" charset="0"/>
                          <a:ea typeface="Roboto Condensed" panose="020B0604020202020204" charset="0"/>
                        </a:rPr>
                        <a:t>Links_small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9125</a:t>
                      </a:r>
                    </a:p>
                  </a:txBody>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14" name="Google Shape;314;p21"/>
          <p:cNvSpPr txBox="1">
            <a:spLocks noGrp="1"/>
          </p:cNvSpPr>
          <p:nvPr>
            <p:ph type="title" idx="4294967295"/>
          </p:nvPr>
        </p:nvSpPr>
        <p:spPr>
          <a:xfrm>
            <a:off x="1" y="1899139"/>
            <a:ext cx="9105400" cy="2338109"/>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FFFF00"/>
                </a:solidFill>
              </a:rPr>
              <a:t>TO BUILD THE RECOMMENDER SYSTEM MODEL BASED </a:t>
            </a:r>
            <a:r>
              <a:rPr lang="en-US" sz="3200" dirty="0" smtClean="0">
                <a:solidFill>
                  <a:srgbClr val="FFFF00"/>
                </a:solidFill>
              </a:rPr>
              <a:t>ON CONTENT FILTERING, COLLABRATIVE FILTERING AND POPULARITY BASED FITLERING</a:t>
            </a:r>
            <a:endParaRPr lang="en-US" sz="3200" dirty="0">
              <a:solidFill>
                <a:srgbClr val="FFFF00"/>
              </a:solidFill>
            </a:endParaRPr>
          </a:p>
        </p:txBody>
      </p:sp>
      <p:sp>
        <p:nvSpPr>
          <p:cNvPr id="2" name="TextBox 1"/>
          <p:cNvSpPr txBox="1"/>
          <p:nvPr/>
        </p:nvSpPr>
        <p:spPr>
          <a:xfrm>
            <a:off x="724200" y="332508"/>
            <a:ext cx="2487923" cy="58477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200" b="1" dirty="0"/>
              <a:t>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60318" y="0"/>
            <a:ext cx="5159143" cy="487904"/>
          </a:xfrm>
        </p:spPr>
        <p:style>
          <a:lnRef idx="3">
            <a:schemeClr val="lt1"/>
          </a:lnRef>
          <a:fillRef idx="1">
            <a:schemeClr val="accent5"/>
          </a:fillRef>
          <a:effectRef idx="1">
            <a:schemeClr val="accent5"/>
          </a:effectRef>
          <a:fontRef idx="minor">
            <a:schemeClr val="lt1"/>
          </a:fontRef>
        </p:style>
        <p:txBody>
          <a:bodyPr/>
          <a:lstStyle/>
          <a:p>
            <a:pPr algn="ctr"/>
            <a:r>
              <a:rPr lang="en-US" dirty="0"/>
              <a:t>	METHODLOGY</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6" name="Content Placeholder 3"/>
          <p:cNvGraphicFramePr>
            <a:graphicFrameLocks/>
          </p:cNvGraphicFramePr>
          <p:nvPr>
            <p:extLst>
              <p:ext uri="{D42A27DB-BD31-4B8C-83A1-F6EECF244321}">
                <p14:modId xmlns:p14="http://schemas.microsoft.com/office/powerpoint/2010/main" val="770905794"/>
              </p:ext>
            </p:extLst>
          </p:nvPr>
        </p:nvGraphicFramePr>
        <p:xfrm>
          <a:off x="193024" y="1248429"/>
          <a:ext cx="8468139" cy="4383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17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400" smtClean="0"/>
              <a:t>15</a:t>
            </a:fld>
            <a:endParaRPr lang="en" sz="1400"/>
          </a:p>
        </p:txBody>
      </p:sp>
      <p:grpSp>
        <p:nvGrpSpPr>
          <p:cNvPr id="5" name="Group 4"/>
          <p:cNvGrpSpPr/>
          <p:nvPr/>
        </p:nvGrpSpPr>
        <p:grpSpPr>
          <a:xfrm>
            <a:off x="344176" y="70338"/>
            <a:ext cx="8761225" cy="4952100"/>
            <a:chOff x="364162" y="285166"/>
            <a:chExt cx="11969166" cy="6319617"/>
          </a:xfrm>
        </p:grpSpPr>
        <p:sp>
          <p:nvSpPr>
            <p:cNvPr id="6" name="Oval 5"/>
            <p:cNvSpPr/>
            <p:nvPr/>
          </p:nvSpPr>
          <p:spPr>
            <a:xfrm>
              <a:off x="1884081" y="285166"/>
              <a:ext cx="1981200" cy="182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Data Pre-Processing</a:t>
              </a:r>
            </a:p>
          </p:txBody>
        </p:sp>
        <p:sp>
          <p:nvSpPr>
            <p:cNvPr id="7" name="Oval 6"/>
            <p:cNvSpPr/>
            <p:nvPr/>
          </p:nvSpPr>
          <p:spPr>
            <a:xfrm>
              <a:off x="1884081" y="2218302"/>
              <a:ext cx="2000373" cy="18569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Roboto Condensed" panose="020B0604020202020204" charset="0"/>
                  <a:ea typeface="Roboto Condensed" panose="020B0604020202020204" charset="0"/>
                </a:rPr>
                <a:t>Text Mining &amp; Visualization</a:t>
              </a:r>
            </a:p>
          </p:txBody>
        </p:sp>
        <p:sp>
          <p:nvSpPr>
            <p:cNvPr id="8" name="Oval 7"/>
            <p:cNvSpPr/>
            <p:nvPr/>
          </p:nvSpPr>
          <p:spPr>
            <a:xfrm>
              <a:off x="1751012" y="4267201"/>
              <a:ext cx="2184803" cy="1943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Model Building and Deployment</a:t>
              </a:r>
            </a:p>
          </p:txBody>
        </p:sp>
        <p:sp>
          <p:nvSpPr>
            <p:cNvPr id="9" name="Rectangle 8"/>
            <p:cNvSpPr/>
            <p:nvPr/>
          </p:nvSpPr>
          <p:spPr>
            <a:xfrm>
              <a:off x="3884455" y="348762"/>
              <a:ext cx="8448872" cy="17652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en-US" sz="1600" dirty="0">
                  <a:latin typeface="Roboto Condensed" panose="020B0604020202020204" charset="0"/>
                  <a:ea typeface="Roboto Condensed" panose="020B0604020202020204" charset="0"/>
                </a:rPr>
                <a:t>   </a:t>
              </a:r>
              <a:r>
                <a:rPr lang="en-US" sz="1500" dirty="0">
                  <a:latin typeface="Roboto Condensed" panose="020B0604020202020204" charset="0"/>
                  <a:ea typeface="Roboto Condensed" panose="020B0604020202020204" charset="0"/>
                </a:rPr>
                <a:t>Reading CSV files using pandas</a:t>
              </a:r>
            </a:p>
            <a:p>
              <a:pPr marL="342900" indent="-342900">
                <a:buAutoNum type="arabicPeriod"/>
              </a:pPr>
              <a:r>
                <a:rPr lang="en-US" sz="1500" dirty="0">
                  <a:latin typeface="Roboto Condensed" panose="020B0604020202020204" charset="0"/>
                  <a:ea typeface="Roboto Condensed" panose="020B0604020202020204" charset="0"/>
                </a:rPr>
                <a:t>Data integrity Check for missing values, duplicates values etc.</a:t>
              </a:r>
            </a:p>
            <a:p>
              <a:pPr marL="342900" indent="-342900">
                <a:buAutoNum type="arabicPeriod"/>
              </a:pPr>
              <a:r>
                <a:rPr lang="en-US" sz="1500" dirty="0">
                  <a:latin typeface="Roboto Condensed" panose="020B0604020202020204" charset="0"/>
                  <a:ea typeface="Roboto Condensed" panose="020B0604020202020204" charset="0"/>
                </a:rPr>
                <a:t>Merging of Data frame</a:t>
              </a:r>
            </a:p>
            <a:p>
              <a:pPr marL="342900" indent="-342900">
                <a:buAutoNum type="arabicPeriod"/>
              </a:pPr>
              <a:r>
                <a:rPr lang="en-US" sz="1500" dirty="0">
                  <a:latin typeface="Roboto Condensed" panose="020B0604020202020204" charset="0"/>
                  <a:ea typeface="Roboto Condensed" panose="020B0604020202020204" charset="0"/>
                </a:rPr>
                <a:t>Creation of new features and removal of redundant features.</a:t>
              </a:r>
            </a:p>
            <a:p>
              <a:pPr marL="342900" indent="-342900">
                <a:buAutoNum type="arabicPeriod"/>
              </a:pPr>
              <a:r>
                <a:rPr lang="en-US" sz="1500" dirty="0">
                  <a:latin typeface="Roboto Condensed" panose="020B0604020202020204" charset="0"/>
                  <a:ea typeface="Roboto Condensed" panose="020B0604020202020204" charset="0"/>
                </a:rPr>
                <a:t>Recommendation system vise feature selection</a:t>
              </a:r>
            </a:p>
          </p:txBody>
        </p:sp>
        <p:sp>
          <p:nvSpPr>
            <p:cNvPr id="10" name="Rectangle 9"/>
            <p:cNvSpPr/>
            <p:nvPr/>
          </p:nvSpPr>
          <p:spPr>
            <a:xfrm>
              <a:off x="3884455" y="2201591"/>
              <a:ext cx="8448872"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a:p>
              <a:pPr marL="341313" indent="-341313">
                <a:buFont typeface="+mj-lt"/>
                <a:buAutoNum type="arabicPeriod"/>
              </a:pPr>
              <a:r>
                <a:rPr lang="en-US" sz="1500" dirty="0">
                  <a:latin typeface="Roboto Condensed" panose="020B0604020202020204" charset="0"/>
                  <a:ea typeface="Roboto Condensed" panose="020B0604020202020204" charset="0"/>
                </a:rPr>
                <a:t>Lemmatization and stop words removals</a:t>
              </a:r>
            </a:p>
            <a:p>
              <a:pPr marL="341313" indent="-341313">
                <a:buFont typeface="+mj-lt"/>
                <a:buAutoNum type="arabicPeriod"/>
              </a:pPr>
              <a:r>
                <a:rPr lang="en-US" sz="1500" dirty="0">
                  <a:latin typeface="Roboto Condensed" panose="020B0604020202020204" charset="0"/>
                  <a:ea typeface="Roboto Condensed" panose="020B0604020202020204" charset="0"/>
                </a:rPr>
                <a:t>Data cleaning with regular expression</a:t>
              </a:r>
            </a:p>
            <a:p>
              <a:pPr marL="341313" indent="-341313">
                <a:buFont typeface="+mj-lt"/>
                <a:buAutoNum type="arabicPeriod"/>
              </a:pPr>
              <a:r>
                <a:rPr lang="en-US" sz="1500" dirty="0">
                  <a:latin typeface="Roboto Condensed" panose="020B0604020202020204" charset="0"/>
                  <a:ea typeface="Roboto Condensed" panose="020B0604020202020204" charset="0"/>
                </a:rPr>
                <a:t>Text vectorization using TFIDF or Word-2-Vec embedding</a:t>
              </a:r>
            </a:p>
            <a:p>
              <a:pPr marL="341313" indent="-341313">
                <a:buFont typeface="+mj-lt"/>
                <a:buAutoNum type="arabicPeriod"/>
              </a:pPr>
              <a:r>
                <a:rPr lang="en-US" sz="1500" dirty="0">
                  <a:latin typeface="Roboto Condensed" panose="020B0604020202020204" charset="0"/>
                  <a:ea typeface="Roboto Condensed" panose="020B0604020202020204" charset="0"/>
                </a:rPr>
                <a:t>Word Cloud( e.g. genres, top 50 words etc.)</a:t>
              </a:r>
            </a:p>
            <a:p>
              <a:pPr marL="341313" indent="-341313">
                <a:buFont typeface="+mj-lt"/>
                <a:buAutoNum type="arabicPeriod"/>
              </a:pPr>
              <a:r>
                <a:rPr lang="en-US" sz="1500" dirty="0">
                  <a:latin typeface="Roboto Condensed" panose="020B0604020202020204" charset="0"/>
                  <a:ea typeface="Roboto Condensed" panose="020B0604020202020204" charset="0"/>
                </a:rPr>
                <a:t>Plotting Visualization related corpus length parameter</a:t>
              </a:r>
            </a:p>
            <a:p>
              <a:pPr marL="341313" indent="-341313">
                <a:buFont typeface="+mj-lt"/>
                <a:buAutoNum type="arabicPeriod"/>
              </a:pPr>
              <a:r>
                <a:rPr lang="en-US" sz="1500" dirty="0">
                  <a:latin typeface="Roboto Condensed" panose="020B0604020202020204" charset="0"/>
                  <a:ea typeface="Roboto Condensed" panose="020B0604020202020204" charset="0"/>
                </a:rPr>
                <a:t>Visualization related to numerical parameter (like rating, revenue, budget)</a:t>
              </a:r>
            </a:p>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p:txBody>
        </p:sp>
        <p:sp>
          <p:nvSpPr>
            <p:cNvPr id="11" name="Rectangle 10"/>
            <p:cNvSpPr/>
            <p:nvPr/>
          </p:nvSpPr>
          <p:spPr>
            <a:xfrm>
              <a:off x="3935814" y="4058529"/>
              <a:ext cx="8397514" cy="2546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Base line Recommendation System:</a:t>
              </a:r>
            </a:p>
            <a:p>
              <a:pPr marL="342900" indent="-342900" algn="just">
                <a:buAutoNum type="arabicPeriod"/>
              </a:pPr>
              <a:r>
                <a:rPr lang="en-US" sz="1500" dirty="0">
                  <a:latin typeface="Roboto Condensed" panose="020B0604020202020204" charset="0"/>
                  <a:ea typeface="Roboto Condensed" panose="020B0604020202020204" charset="0"/>
                </a:rPr>
                <a:t>Base on Popularity Index recommendation system</a:t>
              </a:r>
            </a:p>
            <a:p>
              <a:pPr marL="342900" indent="-342900" algn="just">
                <a:buAutoNum type="arabicPeriod"/>
              </a:pPr>
              <a:r>
                <a:rPr lang="en-US" sz="1500" dirty="0">
                  <a:latin typeface="Roboto Condensed" panose="020B0604020202020204" charset="0"/>
                  <a:ea typeface="Roboto Condensed" panose="020B0604020202020204" charset="0"/>
                </a:rPr>
                <a:t>Content  based recommender system using cosine similarity </a:t>
              </a:r>
            </a:p>
            <a:p>
              <a:pPr marL="342900" indent="-342900" algn="just">
                <a:buAutoNum type="arabicPeriod"/>
              </a:pPr>
              <a:r>
                <a:rPr lang="en-US" sz="1500" dirty="0">
                  <a:latin typeface="Roboto Condensed" panose="020B0604020202020204" charset="0"/>
                  <a:ea typeface="Roboto Condensed" panose="020B0604020202020204" charset="0"/>
                </a:rPr>
                <a:t>Collaborative base recommender system </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Fine tuning the model implementing MLOPs</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Web application development using Stream lit</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Final application and Quality Check</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Deployment on Heroku</a:t>
              </a:r>
            </a:p>
          </p:txBody>
        </p:sp>
        <p:sp>
          <p:nvSpPr>
            <p:cNvPr id="12" name="TextBox 11"/>
            <p:cNvSpPr txBox="1"/>
            <p:nvPr/>
          </p:nvSpPr>
          <p:spPr>
            <a:xfrm>
              <a:off x="364162" y="438314"/>
              <a:ext cx="675085" cy="616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latin typeface="Roboto Condensed" panose="020B0604020202020204" charset="0"/>
                  <a:ea typeface="Roboto Condensed" panose="020B0604020202020204" charset="0"/>
                </a:rPr>
                <a:t>P</a:t>
              </a:r>
            </a:p>
            <a:p>
              <a:pPr algn="ctr"/>
              <a:r>
                <a:rPr lang="en-US" sz="2800" dirty="0" smtClean="0">
                  <a:latin typeface="Roboto Condensed" panose="020B0604020202020204" charset="0"/>
                  <a:ea typeface="Roboto Condensed" panose="020B0604020202020204" charset="0"/>
                </a:rPr>
                <a:t>R</a:t>
              </a:r>
            </a:p>
            <a:p>
              <a:pPr algn="ctr"/>
              <a:r>
                <a:rPr lang="en-US" sz="2800" dirty="0" smtClean="0">
                  <a:latin typeface="Roboto Condensed" panose="020B0604020202020204" charset="0"/>
                  <a:ea typeface="Roboto Condensed" panose="020B0604020202020204" charset="0"/>
                </a:rPr>
                <a:t>o</a:t>
              </a:r>
            </a:p>
            <a:p>
              <a:pPr algn="ctr"/>
              <a:r>
                <a:rPr lang="en-US" sz="2800" dirty="0" smtClean="0">
                  <a:latin typeface="Roboto Condensed" panose="020B0604020202020204" charset="0"/>
                  <a:ea typeface="Roboto Condensed" panose="020B0604020202020204" charset="0"/>
                </a:rPr>
                <a:t>J</a:t>
              </a:r>
            </a:p>
            <a:p>
              <a:pPr algn="ctr"/>
              <a:r>
                <a:rPr lang="en-US" sz="2800" dirty="0" err="1" smtClean="0">
                  <a:latin typeface="Roboto Condensed" panose="020B0604020202020204" charset="0"/>
                  <a:ea typeface="Roboto Condensed" panose="020B0604020202020204" charset="0"/>
                </a:rPr>
                <a:t>Ec</a:t>
              </a:r>
              <a:endParaRPr lang="en-US" sz="2800" dirty="0" smtClean="0">
                <a:latin typeface="Roboto Condensed" panose="020B0604020202020204" charset="0"/>
                <a:ea typeface="Roboto Condensed" panose="020B0604020202020204" charset="0"/>
              </a:endParaRPr>
            </a:p>
            <a:p>
              <a:pPr algn="ctr"/>
              <a:r>
                <a:rPr lang="en-US" sz="2800" dirty="0" smtClean="0">
                  <a:latin typeface="Roboto Condensed" panose="020B0604020202020204" charset="0"/>
                  <a:ea typeface="Roboto Condensed" panose="020B0604020202020204" charset="0"/>
                </a:rPr>
                <a:t>t F</a:t>
              </a:r>
            </a:p>
            <a:p>
              <a:pPr algn="ctr"/>
              <a:r>
                <a:rPr lang="en-US" sz="2800" dirty="0" smtClean="0">
                  <a:latin typeface="Roboto Condensed" panose="020B0604020202020204" charset="0"/>
                  <a:ea typeface="Roboto Condensed" panose="020B0604020202020204" charset="0"/>
                </a:rPr>
                <a:t>L</a:t>
              </a:r>
            </a:p>
            <a:p>
              <a:pPr algn="ctr"/>
              <a:r>
                <a:rPr lang="en-US" sz="2800" dirty="0" err="1" smtClean="0">
                  <a:latin typeface="Roboto Condensed" panose="020B0604020202020204" charset="0"/>
                  <a:ea typeface="Roboto Condensed" panose="020B0604020202020204" charset="0"/>
                </a:rPr>
                <a:t>ow</a:t>
              </a:r>
              <a:endParaRPr lang="en-US" sz="2800" dirty="0">
                <a:latin typeface="Roboto Condensed" panose="020B0604020202020204" charset="0"/>
                <a:ea typeface="Roboto Condensed" panose="020B0604020202020204" charset="0"/>
              </a:endParaRPr>
            </a:p>
          </p:txBody>
        </p:sp>
      </p:grpSp>
    </p:spTree>
    <p:extLst>
      <p:ext uri="{BB962C8B-B14F-4D97-AF65-F5344CB8AC3E}">
        <p14:creationId xmlns:p14="http://schemas.microsoft.com/office/powerpoint/2010/main" val="17494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184757"/>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7" name="Picture 6">
            <a:extLst>
              <a:ext uri="{FF2B5EF4-FFF2-40B4-BE49-F238E27FC236}">
                <a16:creationId xmlns="" xmlns:a16="http://schemas.microsoft.com/office/drawing/2014/main" id="{486AE0C0-7E0E-9F35-A4B8-618BEF10AC6B}"/>
              </a:ext>
            </a:extLst>
          </p:cNvPr>
          <p:cNvPicPr>
            <a:picLocks noChangeAspect="1"/>
          </p:cNvPicPr>
          <p:nvPr/>
        </p:nvPicPr>
        <p:blipFill rotWithShape="1">
          <a:blip r:embed="rId2"/>
          <a:srcRect l="-1485" t="19569" r="1485" b="43334"/>
          <a:stretch/>
        </p:blipFill>
        <p:spPr>
          <a:xfrm>
            <a:off x="217442" y="4005510"/>
            <a:ext cx="4366279" cy="1137990"/>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217443" y="1412205"/>
            <a:ext cx="4366279" cy="2508280"/>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4"/>
          <a:stretch>
            <a:fillRect/>
          </a:stretch>
        </p:blipFill>
        <p:spPr>
          <a:xfrm>
            <a:off x="4971047" y="1240959"/>
            <a:ext cx="3867690" cy="1562318"/>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a:blip r:embed="rId5"/>
          <a:stretch>
            <a:fillRect/>
          </a:stretch>
        </p:blipFill>
        <p:spPr>
          <a:xfrm>
            <a:off x="4971047" y="2993406"/>
            <a:ext cx="3867690" cy="155279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9801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Rectangle 5"/>
          <p:cNvSpPr/>
          <p:nvPr/>
        </p:nvSpPr>
        <p:spPr>
          <a:xfrm>
            <a:off x="5169877" y="364971"/>
            <a:ext cx="3749385" cy="372409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Arial" panose="020B0604020202020204" pitchFamily="34" charset="0"/>
              <a:buChar char="•"/>
            </a:pPr>
            <a:r>
              <a:rPr lang="en-US" sz="1800" b="1" u="sng" dirty="0" err="1">
                <a:latin typeface="Roboto Condensed Light" panose="02000000000000000000" pitchFamily="2" charset="0"/>
                <a:ea typeface="Roboto Condensed Light" panose="02000000000000000000" pitchFamily="2" charset="0"/>
              </a:rPr>
              <a:t>Literal_eval</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err="1" smtClean="0">
                <a:latin typeface="Roboto Condensed Light" panose="02000000000000000000" pitchFamily="2" charset="0"/>
                <a:ea typeface="Roboto Condensed Light" panose="02000000000000000000" pitchFamily="2" charset="0"/>
              </a:rPr>
              <a:t>Literal_eval</a:t>
            </a:r>
            <a:r>
              <a:rPr lang="en-US" sz="1600" dirty="0" smtClean="0">
                <a:latin typeface="Roboto Condensed Light" panose="02000000000000000000" pitchFamily="2" charset="0"/>
                <a:ea typeface="Roboto Condensed Light" panose="02000000000000000000" pitchFamily="2" charset="0"/>
              </a:rPr>
              <a:t> </a:t>
            </a:r>
            <a:r>
              <a:rPr lang="en-US" sz="1600" dirty="0">
                <a:latin typeface="Roboto Condensed Light" panose="02000000000000000000" pitchFamily="2" charset="0"/>
                <a:ea typeface="Roboto Condensed Light" panose="02000000000000000000" pitchFamily="2" charset="0"/>
              </a:rPr>
              <a:t>method is one of the helper functions that helps traverse an abstract syntax tree. This function evaluates an expression node or a string consisting of a Python literal or container display</a:t>
            </a:r>
            <a:r>
              <a:rPr lang="en-US" sz="1800" dirty="0">
                <a:latin typeface="Roboto Condensed Light" panose="02000000000000000000" pitchFamily="2" charset="0"/>
                <a:ea typeface="Roboto Condensed Light" panose="02000000000000000000" pitchFamily="2" charset="0"/>
              </a:rPr>
              <a:t>.</a:t>
            </a:r>
          </a:p>
          <a:p>
            <a:pPr algn="just"/>
            <a:endParaRPr lang="en-US" sz="1800" dirty="0">
              <a:latin typeface="Roboto Condensed Light" panose="02000000000000000000" pitchFamily="2" charset="0"/>
              <a:ea typeface="Roboto Condensed Light" panose="02000000000000000000" pitchFamily="2" charset="0"/>
            </a:endParaRPr>
          </a:p>
          <a:p>
            <a:pPr marL="285750" indent="-285750" algn="just">
              <a:buFont typeface="Arial" panose="020B0604020202020204" pitchFamily="34" charset="0"/>
              <a:buChar char="•"/>
            </a:pPr>
            <a:r>
              <a:rPr lang="en-US" sz="1800" b="1" u="sng" dirty="0">
                <a:latin typeface="Roboto Condensed Light" panose="02000000000000000000" pitchFamily="2" charset="0"/>
                <a:ea typeface="Roboto Condensed Light" panose="02000000000000000000" pitchFamily="2" charset="0"/>
              </a:rPr>
              <a:t>Abstract Syntax Tree(</a:t>
            </a:r>
            <a:r>
              <a:rPr lang="en-US" sz="1800" b="1" u="sng" dirty="0" err="1">
                <a:latin typeface="Roboto Condensed Light" panose="02000000000000000000" pitchFamily="2" charset="0"/>
                <a:ea typeface="Roboto Condensed Light" panose="02000000000000000000" pitchFamily="2" charset="0"/>
              </a:rPr>
              <a:t>ast</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smtClean="0">
                <a:latin typeface="Roboto Condensed Light" panose="02000000000000000000" pitchFamily="2" charset="0"/>
                <a:ea typeface="Roboto Condensed Light" panose="02000000000000000000" pitchFamily="2" charset="0"/>
              </a:rPr>
              <a:t>The </a:t>
            </a:r>
            <a:r>
              <a:rPr lang="en-US" sz="1600" dirty="0" err="1">
                <a:latin typeface="Roboto Condensed Light" panose="02000000000000000000" pitchFamily="2" charset="0"/>
                <a:ea typeface="Roboto Condensed Light" panose="02000000000000000000" pitchFamily="2" charset="0"/>
              </a:rPr>
              <a:t>ast</a:t>
            </a:r>
            <a:r>
              <a:rPr lang="en-US" sz="1600" dirty="0">
                <a:latin typeface="Roboto Condensed Light" panose="02000000000000000000" pitchFamily="2" charset="0"/>
                <a:ea typeface="Roboto Condensed Light" panose="02000000000000000000" pitchFamily="2" charset="0"/>
              </a:rPr>
              <a:t> module helps Python applications to process trees of the Python abstract syntax grammar. The abstract syntax itself might change with each Python release; this module helps to find out programmatically what the current grammar looks like</a:t>
            </a:r>
            <a:r>
              <a:rPr lang="en-US" sz="1800" dirty="0">
                <a:latin typeface="Roboto Condensed Light" panose="02000000000000000000" pitchFamily="2" charset="0"/>
                <a:ea typeface="Roboto Condensed Light" panose="02000000000000000000" pitchFamily="2" charset="0"/>
              </a:rPr>
              <a:t>.</a:t>
            </a:r>
          </a:p>
        </p:txBody>
      </p:sp>
      <p:pic>
        <p:nvPicPr>
          <p:cNvPr id="7" name="Picture 6"/>
          <p:cNvPicPr>
            <a:picLocks noChangeAspect="1"/>
          </p:cNvPicPr>
          <p:nvPr/>
        </p:nvPicPr>
        <p:blipFill>
          <a:blip r:embed="rId2"/>
          <a:stretch>
            <a:fillRect/>
          </a:stretch>
        </p:blipFill>
        <p:spPr>
          <a:xfrm>
            <a:off x="213237" y="820615"/>
            <a:ext cx="4517509" cy="3057437"/>
          </a:xfrm>
          <a:prstGeom prst="rect">
            <a:avLst/>
          </a:prstGeom>
        </p:spPr>
        <p:style>
          <a:lnRef idx="2">
            <a:schemeClr val="dk1"/>
          </a:lnRef>
          <a:fillRef idx="1">
            <a:schemeClr val="lt1"/>
          </a:fillRef>
          <a:effectRef idx="0">
            <a:schemeClr val="dk1"/>
          </a:effectRef>
          <a:fontRef idx="minor">
            <a:schemeClr val="dk1"/>
          </a:fontRef>
        </p:style>
      </p:pic>
      <p:sp>
        <p:nvSpPr>
          <p:cNvPr id="8" name="Text Placeholder 2"/>
          <p:cNvSpPr txBox="1">
            <a:spLocks/>
          </p:cNvSpPr>
          <p:nvPr/>
        </p:nvSpPr>
        <p:spPr>
          <a:xfrm>
            <a:off x="612806" y="4089067"/>
            <a:ext cx="3584055" cy="773959"/>
          </a:xfrm>
          <a:prstGeom prst="rect">
            <a:avLst/>
          </a:prstGeom>
        </p:spPr>
        <p:style>
          <a:lnRef idx="2">
            <a:schemeClr val="accent5"/>
          </a:lnRef>
          <a:fillRef idx="1">
            <a:schemeClr val="lt1"/>
          </a:fillRef>
          <a:effectRef idx="0">
            <a:schemeClr val="accent5"/>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76200" algn="just"/>
            <a:r>
              <a:rPr lang="en-US" dirty="0" smtClean="0">
                <a:latin typeface="Roboto Condensed Light" panose="02000000000000000000" pitchFamily="2" charset="0"/>
                <a:ea typeface="Roboto Condensed Light" panose="02000000000000000000" pitchFamily="2" charset="0"/>
              </a:rPr>
              <a:t>Using </a:t>
            </a:r>
            <a:r>
              <a:rPr lang="en-US" dirty="0" err="1" smtClean="0">
                <a:latin typeface="Roboto Condensed Light" panose="02000000000000000000" pitchFamily="2" charset="0"/>
                <a:ea typeface="Roboto Condensed Light" panose="02000000000000000000" pitchFamily="2" charset="0"/>
              </a:rPr>
              <a:t>ast</a:t>
            </a:r>
            <a:r>
              <a:rPr lang="en-US" dirty="0" smtClean="0">
                <a:latin typeface="Roboto Condensed Light" panose="02000000000000000000" pitchFamily="2" charset="0"/>
                <a:ea typeface="Roboto Condensed Light" panose="02000000000000000000" pitchFamily="2" charset="0"/>
              </a:rPr>
              <a:t> and </a:t>
            </a:r>
            <a:r>
              <a:rPr lang="en-US" dirty="0" err="1" smtClean="0">
                <a:latin typeface="Roboto Condensed Light" panose="02000000000000000000" pitchFamily="2" charset="0"/>
                <a:ea typeface="Roboto Condensed Light" panose="02000000000000000000" pitchFamily="2" charset="0"/>
              </a:rPr>
              <a:t>literal_eval</a:t>
            </a:r>
            <a:r>
              <a:rPr lang="en-US" dirty="0" smtClean="0">
                <a:latin typeface="Roboto Condensed Light" panose="02000000000000000000" pitchFamily="2" charset="0"/>
                <a:ea typeface="Roboto Condensed Light" panose="02000000000000000000" pitchFamily="2" charset="0"/>
              </a:rPr>
              <a:t> function I have extracted the data from string  dictionary</a:t>
            </a:r>
            <a:endParaRPr lang="en-US"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78708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230" y="1478356"/>
            <a:ext cx="5381885" cy="3584883"/>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TextBox 5"/>
          <p:cNvSpPr txBox="1"/>
          <p:nvPr/>
        </p:nvSpPr>
        <p:spPr>
          <a:xfrm>
            <a:off x="5990493" y="1639582"/>
            <a:ext cx="2919046" cy="132343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2000" dirty="0" smtClean="0"/>
              <a:t>I </a:t>
            </a:r>
            <a:r>
              <a:rPr lang="en-US" sz="2000" dirty="0"/>
              <a:t>have converted the string dictionary  data-frame into a </a:t>
            </a:r>
            <a:r>
              <a:rPr lang="en-US" sz="2000" dirty="0" smtClean="0"/>
              <a:t>list using </a:t>
            </a:r>
            <a:r>
              <a:rPr lang="en-US" sz="2000" dirty="0" err="1" smtClean="0"/>
              <a:t>def</a:t>
            </a:r>
            <a:r>
              <a:rPr lang="en-US" sz="2000" dirty="0" smtClean="0"/>
              <a:t>  </a:t>
            </a:r>
            <a:r>
              <a:rPr lang="en-US" sz="2000" dirty="0" err="1" smtClean="0"/>
              <a:t>fuction</a:t>
            </a:r>
            <a:r>
              <a:rPr lang="en-US" sz="2000" dirty="0" smtClean="0"/>
              <a:t> </a:t>
            </a:r>
            <a:endParaRPr lang="en-US" sz="2000" dirty="0"/>
          </a:p>
        </p:txBody>
      </p:sp>
      <p:sp>
        <p:nvSpPr>
          <p:cNvPr id="7" name="Title 1"/>
          <p:cNvSpPr>
            <a:spLocks noGrp="1"/>
          </p:cNvSpPr>
          <p:nvPr>
            <p:ph type="title"/>
          </p:nvPr>
        </p:nvSpPr>
        <p:spPr>
          <a:xfrm>
            <a:off x="679193" y="184757"/>
            <a:ext cx="5492400" cy="532216"/>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258169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936" y="1445180"/>
            <a:ext cx="6072547" cy="3506920"/>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Title 1"/>
          <p:cNvSpPr>
            <a:spLocks noGrp="1"/>
          </p:cNvSpPr>
          <p:nvPr>
            <p:ph type="title"/>
          </p:nvPr>
        </p:nvSpPr>
        <p:spPr>
          <a:xfrm>
            <a:off x="679193" y="163975"/>
            <a:ext cx="5492400" cy="573780"/>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116286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92570" y="149966"/>
            <a:ext cx="4354073" cy="64414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Content</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373716" y="270477"/>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p:cNvSpPr>
            <a:spLocks noGrp="1"/>
          </p:cNvSpPr>
          <p:nvPr>
            <p:ph type="body" idx="1"/>
          </p:nvPr>
        </p:nvSpPr>
        <p:spPr>
          <a:xfrm>
            <a:off x="204916" y="1275556"/>
            <a:ext cx="6007845" cy="4145035"/>
          </a:xfrm>
        </p:spPr>
        <p:txBody>
          <a:bodyPr/>
          <a:lstStyle/>
          <a:p>
            <a:r>
              <a:rPr lang="en-US" sz="1600" dirty="0"/>
              <a:t>Introduction of Recommender System</a:t>
            </a:r>
          </a:p>
          <a:p>
            <a:r>
              <a:rPr lang="en-US" sz="1600" dirty="0"/>
              <a:t>Types of Recommender System</a:t>
            </a:r>
          </a:p>
          <a:p>
            <a:r>
              <a:rPr lang="en-US" sz="1600" dirty="0"/>
              <a:t>About the Content </a:t>
            </a:r>
            <a:r>
              <a:rPr lang="en-US" sz="1600" dirty="0" smtClean="0"/>
              <a:t>/Popularity /collaborative Based </a:t>
            </a:r>
            <a:r>
              <a:rPr lang="en-US" sz="1600" dirty="0"/>
              <a:t>Recommendation</a:t>
            </a:r>
          </a:p>
          <a:p>
            <a:r>
              <a:rPr lang="en-US" sz="1600" dirty="0" smtClean="0"/>
              <a:t>Problem </a:t>
            </a:r>
            <a:r>
              <a:rPr lang="en-US" sz="1600" dirty="0"/>
              <a:t>Statement</a:t>
            </a:r>
          </a:p>
          <a:p>
            <a:r>
              <a:rPr lang="en-US" sz="1600" dirty="0"/>
              <a:t>About Dataset</a:t>
            </a:r>
          </a:p>
          <a:p>
            <a:r>
              <a:rPr lang="en-US" sz="1600" dirty="0"/>
              <a:t>Objective</a:t>
            </a:r>
          </a:p>
          <a:p>
            <a:r>
              <a:rPr lang="en-US" sz="1600" dirty="0"/>
              <a:t>Methodology </a:t>
            </a:r>
          </a:p>
          <a:p>
            <a:r>
              <a:rPr lang="en-US" sz="1600" dirty="0"/>
              <a:t>Data Preprocessing : Text Mining</a:t>
            </a:r>
          </a:p>
          <a:p>
            <a:r>
              <a:rPr lang="en-US" sz="1600" dirty="0"/>
              <a:t>Explanatory Data Analysis</a:t>
            </a:r>
          </a:p>
          <a:p>
            <a:r>
              <a:rPr lang="en-US" sz="1600" dirty="0"/>
              <a:t>Model Building using Cosine Similarity </a:t>
            </a:r>
          </a:p>
          <a:p>
            <a:r>
              <a:rPr lang="en-US" sz="1600" dirty="0" smtClean="0"/>
              <a:t>References</a:t>
            </a:r>
          </a:p>
        </p:txBody>
      </p:sp>
      <p:pic>
        <p:nvPicPr>
          <p:cNvPr id="3078" name="Picture 6" descr="Content Marketing Done Right: 8 Examples You Can Learn F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762" y="1672267"/>
            <a:ext cx="2931238" cy="2372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stretch>
            <a:fillRect/>
          </a:stretch>
        </p:blipFill>
        <p:spPr>
          <a:xfrm>
            <a:off x="315512" y="2243589"/>
            <a:ext cx="3196616" cy="98035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p:cNvSpPr>
          <p:nvPr/>
        </p:nvSpPr>
        <p:spPr>
          <a:xfrm>
            <a:off x="679193" y="163975"/>
            <a:ext cx="5492400" cy="57378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7" name="Picture 6"/>
          <p:cNvPicPr>
            <a:picLocks noChangeAspect="1"/>
          </p:cNvPicPr>
          <p:nvPr/>
        </p:nvPicPr>
        <p:blipFill>
          <a:blip r:embed="rId3"/>
          <a:stretch>
            <a:fillRect/>
          </a:stretch>
        </p:blipFill>
        <p:spPr>
          <a:xfrm>
            <a:off x="3901535" y="1228282"/>
            <a:ext cx="4989698" cy="34082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4494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1374" y="1423555"/>
            <a:ext cx="3047463" cy="908865"/>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p:cNvPicPr>
            <a:picLocks noChangeAspect="1"/>
          </p:cNvPicPr>
          <p:nvPr/>
        </p:nvPicPr>
        <p:blipFill>
          <a:blip r:embed="rId3"/>
          <a:stretch>
            <a:fillRect/>
          </a:stretch>
        </p:blipFill>
        <p:spPr>
          <a:xfrm>
            <a:off x="111375" y="2564270"/>
            <a:ext cx="3909908" cy="2072230"/>
          </a:xfrm>
          <a:prstGeom prst="rect">
            <a:avLst/>
          </a:prstGeom>
        </p:spPr>
        <p:style>
          <a:lnRef idx="2">
            <a:schemeClr val="dk1"/>
          </a:lnRef>
          <a:fillRef idx="1">
            <a:schemeClr val="lt1"/>
          </a:fillRef>
          <a:effectRef idx="0">
            <a:schemeClr val="dk1"/>
          </a:effectRef>
          <a:fontRef idx="minor">
            <a:schemeClr val="dk1"/>
          </a:fontRef>
        </p:style>
      </p:pic>
      <p:sp>
        <p:nvSpPr>
          <p:cNvPr id="7" name="Title 1"/>
          <p:cNvSpPr txBox="1">
            <a:spLocks noGrp="1"/>
          </p:cNvSpPr>
          <p:nvPr>
            <p:ph type="title"/>
          </p:nvPr>
        </p:nvSpPr>
        <p:spPr>
          <a:xfrm>
            <a:off x="700351" y="215929"/>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8" name="Picture 7"/>
          <p:cNvPicPr>
            <a:picLocks noChangeAspect="1"/>
          </p:cNvPicPr>
          <p:nvPr/>
        </p:nvPicPr>
        <p:blipFill>
          <a:blip r:embed="rId4"/>
          <a:stretch>
            <a:fillRect/>
          </a:stretch>
        </p:blipFill>
        <p:spPr>
          <a:xfrm>
            <a:off x="5055539" y="2228511"/>
            <a:ext cx="3610479" cy="504895"/>
          </a:xfrm>
          <a:prstGeom prst="rect">
            <a:avLst/>
          </a:prstGeom>
        </p:spPr>
        <p:style>
          <a:lnRef idx="2">
            <a:schemeClr val="dk1"/>
          </a:lnRef>
          <a:fillRef idx="1">
            <a:schemeClr val="lt1"/>
          </a:fillRef>
          <a:effectRef idx="0">
            <a:schemeClr val="dk1"/>
          </a:effectRef>
          <a:fontRef idx="minor">
            <a:schemeClr val="dk1"/>
          </a:fontRef>
        </p:style>
      </p:pic>
      <p:sp>
        <p:nvSpPr>
          <p:cNvPr id="9" name="TextBox 8"/>
          <p:cNvSpPr txBox="1"/>
          <p:nvPr/>
        </p:nvSpPr>
        <p:spPr>
          <a:xfrm>
            <a:off x="4966855" y="1610591"/>
            <a:ext cx="3699163" cy="307777"/>
          </a:xfrm>
          <a:prstGeom prst="rect">
            <a:avLst/>
          </a:prstGeom>
          <a:noFill/>
        </p:spPr>
        <p:txBody>
          <a:bodyPr wrap="square" rtlCol="0">
            <a:spAutoFit/>
          </a:bodyPr>
          <a:lstStyle/>
          <a:p>
            <a:r>
              <a:rPr lang="en-US" b="1" dirty="0"/>
              <a:t>Saving the clean data into csv file</a:t>
            </a:r>
          </a:p>
        </p:txBody>
      </p:sp>
      <p:cxnSp>
        <p:nvCxnSpPr>
          <p:cNvPr id="11" name="Straight Connector 10"/>
          <p:cNvCxnSpPr/>
          <p:nvPr/>
        </p:nvCxnSpPr>
        <p:spPr>
          <a:xfrm>
            <a:off x="4675909" y="1517073"/>
            <a:ext cx="0" cy="3119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24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itle 1"/>
          <p:cNvSpPr txBox="1">
            <a:spLocks noGrp="1"/>
          </p:cNvSpPr>
          <p:nvPr>
            <p:ph type="title"/>
          </p:nvPr>
        </p:nvSpPr>
        <p:spPr>
          <a:xfrm>
            <a:off x="658411" y="299056"/>
            <a:ext cx="5492400" cy="42830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FEATURE ENGINEERING</a:t>
            </a:r>
          </a:p>
        </p:txBody>
      </p:sp>
      <p:pic>
        <p:nvPicPr>
          <p:cNvPr id="6" name="Picture 5"/>
          <p:cNvPicPr>
            <a:picLocks noChangeAspect="1"/>
          </p:cNvPicPr>
          <p:nvPr/>
        </p:nvPicPr>
        <p:blipFill>
          <a:blip r:embed="rId2"/>
          <a:stretch>
            <a:fillRect/>
          </a:stretch>
        </p:blipFill>
        <p:spPr>
          <a:xfrm>
            <a:off x="266149" y="1482328"/>
            <a:ext cx="3640833" cy="1385564"/>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266149" y="3064498"/>
            <a:ext cx="3640833" cy="1887602"/>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4"/>
          <a:stretch>
            <a:fillRect/>
          </a:stretch>
        </p:blipFill>
        <p:spPr>
          <a:xfrm>
            <a:off x="4987636" y="1428640"/>
            <a:ext cx="3633836" cy="3271716"/>
          </a:xfrm>
          <a:prstGeom prst="rect">
            <a:avLst/>
          </a:prstGeom>
        </p:spPr>
        <p:style>
          <a:lnRef idx="2">
            <a:schemeClr val="dk1"/>
          </a:lnRef>
          <a:fillRef idx="1">
            <a:schemeClr val="lt1"/>
          </a:fillRef>
          <a:effectRef idx="0">
            <a:schemeClr val="dk1"/>
          </a:effectRef>
          <a:fontRef idx="minor">
            <a:schemeClr val="dk1"/>
          </a:fontRef>
        </p:style>
      </p:pic>
      <p:cxnSp>
        <p:nvCxnSpPr>
          <p:cNvPr id="10" name="Straight Connector 9"/>
          <p:cNvCxnSpPr/>
          <p:nvPr/>
        </p:nvCxnSpPr>
        <p:spPr>
          <a:xfrm flipH="1">
            <a:off x="4530436" y="1482328"/>
            <a:ext cx="10392" cy="346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4300" y="2951018"/>
            <a:ext cx="4416136" cy="20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9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1179" y="3349130"/>
            <a:ext cx="4094400" cy="1159800"/>
          </a:xfrm>
        </p:spPr>
        <p:txBody>
          <a:bodyPr/>
          <a:lstStyle/>
          <a:p>
            <a:pPr algn="ctr"/>
            <a:r>
              <a:rPr lang="en-US" sz="3200" dirty="0"/>
              <a:t>EXPLORATORY DATA ANALYSIS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026" name="Picture 2" descr="How to Explore Data: {DataExplore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579" y="564635"/>
            <a:ext cx="4531591" cy="2885147"/>
          </a:xfrm>
          <a:prstGeom prst="rect">
            <a:avLst/>
          </a:prstGeom>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117582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83660" y="1418437"/>
            <a:ext cx="3643424" cy="2706251"/>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p:cNvPicPr>
            <a:picLocks noChangeAspect="1"/>
          </p:cNvPicPr>
          <p:nvPr/>
        </p:nvPicPr>
        <p:blipFill>
          <a:blip r:embed="rId3"/>
          <a:stretch>
            <a:fillRect/>
          </a:stretch>
        </p:blipFill>
        <p:spPr>
          <a:xfrm>
            <a:off x="253167" y="1418437"/>
            <a:ext cx="2762636" cy="3439005"/>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358364" y="1620982"/>
            <a:ext cx="1282734" cy="267765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dirty="0"/>
              <a:t>Graphs shows that year 2000-2020 profit margin is high  of English movie than other language or foreign movies </a:t>
            </a:r>
          </a:p>
        </p:txBody>
      </p:sp>
      <p:sp>
        <p:nvSpPr>
          <p:cNvPr id="9" name="Title 1"/>
          <p:cNvSpPr txBox="1">
            <a:spLocks noGrp="1"/>
          </p:cNvSpPr>
          <p:nvPr>
            <p:ph type="title"/>
          </p:nvPr>
        </p:nvSpPr>
        <p:spPr>
          <a:xfrm>
            <a:off x="612164" y="195148"/>
            <a:ext cx="5492400" cy="51405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28070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55027" y="1505664"/>
            <a:ext cx="1524501" cy="3145500"/>
          </a:xfrm>
        </p:spPr>
        <p:style>
          <a:lnRef idx="2">
            <a:schemeClr val="accent5"/>
          </a:lnRef>
          <a:fillRef idx="1">
            <a:schemeClr val="lt1"/>
          </a:fillRef>
          <a:effectRef idx="0">
            <a:schemeClr val="accent5"/>
          </a:effectRef>
          <a:fontRef idx="minor">
            <a:schemeClr val="dk1"/>
          </a:fontRef>
        </p:style>
        <p:txBody>
          <a:bodyPr/>
          <a:lstStyle/>
          <a:p>
            <a:pPr marL="76200" indent="0">
              <a:buNone/>
            </a:pPr>
            <a:r>
              <a:rPr lang="en-US" b="1" dirty="0"/>
              <a:t>Insights</a:t>
            </a:r>
            <a:endParaRPr lang="en-US" dirty="0"/>
          </a:p>
          <a:p>
            <a:pPr marL="76200" indent="0" algn="just">
              <a:buNone/>
            </a:pPr>
            <a:r>
              <a:rPr lang="en-US" sz="1100" dirty="0"/>
              <a:t>1. "</a:t>
            </a:r>
            <a:r>
              <a:rPr lang="en-US" sz="1400" dirty="0"/>
              <a:t>Minions" is most popular movie followed by wonder woman.</a:t>
            </a:r>
          </a:p>
          <a:p>
            <a:pPr marL="76200" indent="0" algn="just">
              <a:buNone/>
            </a:pPr>
            <a:r>
              <a:rPr lang="en-US" sz="1400" dirty="0"/>
              <a:t>2. "Gone </a:t>
            </a:r>
            <a:r>
              <a:rPr lang="en-US" sz="1400" dirty="0" err="1"/>
              <a:t>Giri</a:t>
            </a:r>
            <a:r>
              <a:rPr lang="en-US" sz="1400" dirty="0"/>
              <a:t>" is less popular movie.</a:t>
            </a:r>
          </a:p>
          <a:p>
            <a:pPr algn="just"/>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631873" y="1495782"/>
            <a:ext cx="3140839" cy="280863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noGrp="1"/>
          </p:cNvSpPr>
          <p:nvPr>
            <p:ph type="title"/>
          </p:nvPr>
        </p:nvSpPr>
        <p:spPr>
          <a:xfrm>
            <a:off x="814275" y="184756"/>
            <a:ext cx="5492400" cy="50104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pic>
        <p:nvPicPr>
          <p:cNvPr id="7" name="Picture 6"/>
          <p:cNvPicPr>
            <a:picLocks noChangeAspect="1"/>
          </p:cNvPicPr>
          <p:nvPr/>
        </p:nvPicPr>
        <p:blipFill>
          <a:blip r:embed="rId3"/>
          <a:stretch>
            <a:fillRect/>
          </a:stretch>
        </p:blipFill>
        <p:spPr>
          <a:xfrm>
            <a:off x="266912" y="1995097"/>
            <a:ext cx="3335770" cy="18100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004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5996162" y="2321259"/>
            <a:ext cx="2908847" cy="2132652"/>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3"/>
          <a:stretch>
            <a:fillRect/>
          </a:stretch>
        </p:blipFill>
        <p:spPr>
          <a:xfrm>
            <a:off x="404984" y="1374210"/>
            <a:ext cx="4477375" cy="1648055"/>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731148" y="3132571"/>
            <a:ext cx="3858163" cy="181952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5922819" y="1184564"/>
            <a:ext cx="298219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p>
          <a:p>
            <a:pPr marL="285750" indent="-285750" algn="just">
              <a:buFont typeface="Arial" panose="020B0604020202020204" pitchFamily="34" charset="0"/>
              <a:buChar char="•"/>
            </a:pPr>
            <a:r>
              <a:rPr lang="en-US" b="1" dirty="0"/>
              <a:t>Long  duration movies have more profit than short duration movies</a:t>
            </a:r>
          </a:p>
        </p:txBody>
      </p:sp>
      <p:sp>
        <p:nvSpPr>
          <p:cNvPr id="9" name="Title 1"/>
          <p:cNvSpPr txBox="1">
            <a:spLocks noGrp="1"/>
          </p:cNvSpPr>
          <p:nvPr>
            <p:ph type="title"/>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6183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0419" y="2535501"/>
            <a:ext cx="4020111" cy="241659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a:blip r:embed="rId3"/>
          <a:stretch>
            <a:fillRect/>
          </a:stretch>
        </p:blipFill>
        <p:spPr>
          <a:xfrm>
            <a:off x="196555" y="1411649"/>
            <a:ext cx="6277851" cy="933580"/>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5767754" y="2535501"/>
            <a:ext cx="3176954" cy="190821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r>
              <a:rPr lang="en-US" dirty="0"/>
              <a:t> :</a:t>
            </a:r>
          </a:p>
          <a:p>
            <a:pPr algn="just"/>
            <a:endParaRPr lang="en-US" dirty="0"/>
          </a:p>
          <a:p>
            <a:pPr marL="285750" indent="-285750" algn="just">
              <a:buFont typeface="Arial" panose="020B0604020202020204" pitchFamily="34" charset="0"/>
              <a:buChar char="•"/>
            </a:pPr>
            <a:r>
              <a:rPr lang="en-US" sz="1800" b="1" dirty="0" smtClean="0"/>
              <a:t>popularity </a:t>
            </a:r>
            <a:r>
              <a:rPr lang="en-US" sz="1800" b="1" dirty="0"/>
              <a:t>count varies </a:t>
            </a:r>
            <a:r>
              <a:rPr lang="en-US" sz="1800" b="1" dirty="0" smtClean="0"/>
              <a:t>between 0-50 </a:t>
            </a:r>
            <a:r>
              <a:rPr lang="en-US" sz="1800" b="1" dirty="0"/>
              <a:t>approximately </a:t>
            </a:r>
          </a:p>
          <a:p>
            <a:pPr marL="285750" indent="-285750" algn="just">
              <a:buFont typeface="Arial" panose="020B0604020202020204" pitchFamily="34" charset="0"/>
              <a:buChar char="•"/>
            </a:pPr>
            <a:r>
              <a:rPr lang="en-US" sz="1800" b="1" dirty="0" smtClean="0"/>
              <a:t>Vote </a:t>
            </a:r>
            <a:r>
              <a:rPr lang="en-US" sz="1800" b="1" dirty="0"/>
              <a:t>count falls from 0 – 5. </a:t>
            </a:r>
          </a:p>
        </p:txBody>
      </p:sp>
      <p:sp>
        <p:nvSpPr>
          <p:cNvPr id="8" name="Title 1"/>
          <p:cNvSpPr txBox="1">
            <a:spLocks/>
          </p:cNvSpPr>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Tree>
    <p:extLst>
      <p:ext uri="{BB962C8B-B14F-4D97-AF65-F5344CB8AC3E}">
        <p14:creationId xmlns:p14="http://schemas.microsoft.com/office/powerpoint/2010/main" val="39514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0571" y="1496778"/>
            <a:ext cx="4653538" cy="3455322"/>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itle 1"/>
          <p:cNvSpPr txBox="1">
            <a:spLocks/>
          </p:cNvSpPr>
          <p:nvPr/>
        </p:nvSpPr>
        <p:spPr>
          <a:xfrm>
            <a:off x="745940" y="235060"/>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
        <p:nvSpPr>
          <p:cNvPr id="2" name="TextBox 1"/>
          <p:cNvSpPr txBox="1"/>
          <p:nvPr/>
        </p:nvSpPr>
        <p:spPr>
          <a:xfrm>
            <a:off x="5861538" y="1723292"/>
            <a:ext cx="3001107"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r>
              <a:rPr lang="en-US" sz="2000" b="1" dirty="0" smtClean="0"/>
              <a:t>Insights:</a:t>
            </a:r>
          </a:p>
          <a:p>
            <a:pPr algn="just"/>
            <a:endParaRPr lang="en-US" sz="2000" dirty="0"/>
          </a:p>
          <a:p>
            <a:pPr algn="just"/>
            <a:r>
              <a:rPr lang="en-US" sz="2000" dirty="0" smtClean="0"/>
              <a:t>This graphs shows the text length </a:t>
            </a:r>
            <a:r>
              <a:rPr lang="en-US" sz="2000" dirty="0"/>
              <a:t> </a:t>
            </a:r>
            <a:r>
              <a:rPr lang="en-US" sz="2000" dirty="0" smtClean="0"/>
              <a:t>which varies between 0 to 1250 words approximately</a:t>
            </a:r>
            <a:r>
              <a:rPr lang="en-US" dirty="0" smtClean="0"/>
              <a:t>.</a:t>
            </a:r>
            <a:endParaRPr lang="en-US" dirty="0"/>
          </a:p>
        </p:txBody>
      </p:sp>
    </p:spTree>
    <p:extLst>
      <p:ext uri="{BB962C8B-B14F-4D97-AF65-F5344CB8AC3E}">
        <p14:creationId xmlns:p14="http://schemas.microsoft.com/office/powerpoint/2010/main" val="425230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D5F1615-7F5D-11F6-9000-505D92288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Content Placeholder 10">
            <a:extLst>
              <a:ext uri="{FF2B5EF4-FFF2-40B4-BE49-F238E27FC236}">
                <a16:creationId xmlns="" xmlns:a16="http://schemas.microsoft.com/office/drawing/2014/main" id="{7B6474A4-11AD-B99B-7BA0-C2A82F2E2142}"/>
              </a:ext>
            </a:extLst>
          </p:cNvPr>
          <p:cNvPicPr>
            <a:picLocks noGrp="1" noChangeAspect="1"/>
          </p:cNvPicPr>
          <p:nvPr>
            <p:ph sz="half" idx="2"/>
          </p:nvPr>
        </p:nvPicPr>
        <p:blipFill>
          <a:blip r:embed="rId2"/>
          <a:stretch>
            <a:fillRect/>
          </a:stretch>
        </p:blipFill>
        <p:spPr>
          <a:xfrm>
            <a:off x="337654" y="1435314"/>
            <a:ext cx="4277075" cy="2853690"/>
          </a:xfrm>
          <a:prstGeom prst="rect">
            <a:avLst/>
          </a:prstGeom>
        </p:spPr>
        <p:style>
          <a:lnRef idx="2">
            <a:schemeClr val="dk1"/>
          </a:lnRef>
          <a:fillRef idx="1">
            <a:schemeClr val="lt1"/>
          </a:fillRef>
          <a:effectRef idx="0">
            <a:schemeClr val="dk1"/>
          </a:effectRef>
          <a:fontRef idx="minor">
            <a:schemeClr val="dk1"/>
          </a:fontRef>
        </p:style>
      </p:pic>
      <p:sp>
        <p:nvSpPr>
          <p:cNvPr id="15" name="Title 1">
            <a:extLst>
              <a:ext uri="{FF2B5EF4-FFF2-40B4-BE49-F238E27FC236}">
                <a16:creationId xmlns="" xmlns:a16="http://schemas.microsoft.com/office/drawing/2014/main" id="{24F750F7-612B-DD64-4283-89D12C73DA90}"/>
              </a:ext>
            </a:extLst>
          </p:cNvPr>
          <p:cNvSpPr>
            <a:spLocks noGrp="1"/>
          </p:cNvSpPr>
          <p:nvPr>
            <p:ph type="title"/>
          </p:nvPr>
        </p:nvSpPr>
        <p:spPr>
          <a:xfrm>
            <a:off x="852824" y="203677"/>
            <a:ext cx="5492400" cy="534877"/>
          </a:xfrm>
        </p:spPr>
        <p:style>
          <a:lnRef idx="3">
            <a:schemeClr val="lt1"/>
          </a:lnRef>
          <a:fillRef idx="1">
            <a:schemeClr val="accent5"/>
          </a:fillRef>
          <a:effectRef idx="1">
            <a:schemeClr val="accent5"/>
          </a:effectRef>
          <a:fontRef idx="minor">
            <a:schemeClr val="lt1"/>
          </a:fontRef>
        </p:style>
        <p:txBody>
          <a:bodyPr/>
          <a:lstStyle/>
          <a:p>
            <a:pPr algn="ctr"/>
            <a:r>
              <a:rPr lang="en-IN" spc="-120" dirty="0"/>
              <a:t>DATA</a:t>
            </a:r>
            <a:r>
              <a:rPr lang="en-IN" spc="-100" dirty="0"/>
              <a:t> VISUALIZATION</a:t>
            </a:r>
            <a:endParaRPr lang="en-IN" dirty="0"/>
          </a:p>
        </p:txBody>
      </p:sp>
      <p:pic>
        <p:nvPicPr>
          <p:cNvPr id="13" name="Content Placeholder 1">
            <a:extLst>
              <a:ext uri="{FF2B5EF4-FFF2-40B4-BE49-F238E27FC236}">
                <a16:creationId xmlns="" xmlns:a16="http://schemas.microsoft.com/office/drawing/2014/main" id="{F4A911C3-B7EF-977D-82A2-51156F8100AD}"/>
              </a:ext>
            </a:extLst>
          </p:cNvPr>
          <p:cNvPicPr>
            <a:picLocks noChangeAspect="1"/>
          </p:cNvPicPr>
          <p:nvPr/>
        </p:nvPicPr>
        <p:blipFill>
          <a:blip r:embed="rId3"/>
          <a:stretch>
            <a:fillRect/>
          </a:stretch>
        </p:blipFill>
        <p:spPr>
          <a:xfrm>
            <a:off x="4937262" y="1435313"/>
            <a:ext cx="3667476" cy="28536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9404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r>
              <a:rPr lang="en-US" dirty="0"/>
              <a:t>RECOMMENDER SYSTEM</a:t>
            </a:r>
          </a:p>
        </p:txBody>
      </p:sp>
      <p:pic>
        <p:nvPicPr>
          <p:cNvPr id="2056" name="Picture 8" descr="Recommendation Systems in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16" y="123640"/>
            <a:ext cx="8242860" cy="463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F06D4EC-ADFF-2A9A-2F30-AF020FDD52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extBox 5">
            <a:extLst>
              <a:ext uri="{FF2B5EF4-FFF2-40B4-BE49-F238E27FC236}">
                <a16:creationId xmlns="" xmlns:a16="http://schemas.microsoft.com/office/drawing/2014/main" id="{F6BEBCE3-1E4A-01B2-BED6-B43C38DFBDBD}"/>
              </a:ext>
            </a:extLst>
          </p:cNvPr>
          <p:cNvSpPr txBox="1"/>
          <p:nvPr/>
        </p:nvSpPr>
        <p:spPr>
          <a:xfrm>
            <a:off x="2288540" y="2416592"/>
            <a:ext cx="4577080" cy="307777"/>
          </a:xfrm>
          <a:prstGeom prst="rect">
            <a:avLst/>
          </a:prstGeom>
          <a:noFill/>
        </p:spPr>
        <p:txBody>
          <a:bodyPr wrap="square">
            <a:spAutoFit/>
          </a:bodyPr>
          <a:lstStyle/>
          <a:p>
            <a:r>
              <a:rPr lang="en-IN" sz="1400" b="1" dirty="0">
                <a:solidFill>
                  <a:schemeClr val="bg1"/>
                </a:solidFill>
                <a:latin typeface="Roboto Condensed" panose="02000000000000000000" pitchFamily="2" charset="0"/>
                <a:ea typeface="Roboto Condensed" panose="02000000000000000000" pitchFamily="2" charset="0"/>
              </a:rPr>
              <a:t>ABOUT POPULARITY BASED RECOMMENDED SYSTEM:</a:t>
            </a:r>
          </a:p>
        </p:txBody>
      </p:sp>
      <p:sp>
        <p:nvSpPr>
          <p:cNvPr id="18" name="TextBox 17">
            <a:extLst>
              <a:ext uri="{FF2B5EF4-FFF2-40B4-BE49-F238E27FC236}">
                <a16:creationId xmlns="" xmlns:a16="http://schemas.microsoft.com/office/drawing/2014/main" id="{C1695B1B-7265-BECF-D4EC-927DF02419E9}"/>
              </a:ext>
            </a:extLst>
          </p:cNvPr>
          <p:cNvSpPr txBox="1"/>
          <p:nvPr/>
        </p:nvSpPr>
        <p:spPr>
          <a:xfrm>
            <a:off x="570495" y="193903"/>
            <a:ext cx="6009835" cy="553998"/>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50000"/>
              </a:lnSpc>
            </a:pPr>
            <a:r>
              <a:rPr lang="en-US" sz="2000" b="1" dirty="0">
                <a:solidFill>
                  <a:schemeClr val="bg1"/>
                </a:solidFill>
                <a:latin typeface="Roboto Condensed" panose="02000000000000000000" pitchFamily="2" charset="0"/>
                <a:ea typeface="Roboto Condensed" panose="02000000000000000000" pitchFamily="2" charset="0"/>
              </a:rPr>
              <a:t>RELATION BETWEEN POPULARITY AND OTHER </a:t>
            </a:r>
            <a:r>
              <a:rPr lang="en-US" sz="2000" b="1" dirty="0" smtClean="0">
                <a:solidFill>
                  <a:schemeClr val="bg1"/>
                </a:solidFill>
                <a:latin typeface="Roboto Condensed" panose="02000000000000000000" pitchFamily="2" charset="0"/>
                <a:ea typeface="Roboto Condensed" panose="02000000000000000000" pitchFamily="2" charset="0"/>
              </a:rPr>
              <a:t>Features</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20" name="Content Placeholder 4">
            <a:extLst>
              <a:ext uri="{FF2B5EF4-FFF2-40B4-BE49-F238E27FC236}">
                <a16:creationId xmlns="" xmlns:a16="http://schemas.microsoft.com/office/drawing/2014/main" id="{F4575E2C-AAC8-5964-72EF-F94893806F51}"/>
              </a:ext>
            </a:extLst>
          </p:cNvPr>
          <p:cNvPicPr>
            <a:picLocks noChangeAspect="1"/>
          </p:cNvPicPr>
          <p:nvPr/>
        </p:nvPicPr>
        <p:blipFill rotWithShape="1">
          <a:blip r:embed="rId2">
            <a:extLst>
              <a:ext uri="{28A0092B-C50C-407E-A947-70E740481C1C}">
                <a14:useLocalDpi xmlns:a14="http://schemas.microsoft.com/office/drawing/2010/main" val="0"/>
              </a:ext>
            </a:extLst>
          </a:blip>
          <a:srcRect r="44028"/>
          <a:stretch/>
        </p:blipFill>
        <p:spPr>
          <a:xfrm>
            <a:off x="284908" y="1389606"/>
            <a:ext cx="3099227" cy="2860462"/>
          </a:xfrm>
          <a:prstGeom prst="rect">
            <a:avLst/>
          </a:prstGeom>
          <a:ln/>
        </p:spPr>
        <p:style>
          <a:lnRef idx="2">
            <a:schemeClr val="dk1"/>
          </a:lnRef>
          <a:fillRef idx="1">
            <a:schemeClr val="lt1"/>
          </a:fillRef>
          <a:effectRef idx="0">
            <a:schemeClr val="dk1"/>
          </a:effectRef>
          <a:fontRef idx="minor">
            <a:schemeClr val="dk1"/>
          </a:fontRef>
        </p:style>
      </p:pic>
      <p:sp>
        <p:nvSpPr>
          <p:cNvPr id="12" name="Text Placeholder 2">
            <a:extLst>
              <a:ext uri="{FF2B5EF4-FFF2-40B4-BE49-F238E27FC236}">
                <a16:creationId xmlns="" xmlns:a16="http://schemas.microsoft.com/office/drawing/2014/main" id="{50A87411-F577-467F-28D6-0016F6A5C94E}"/>
              </a:ext>
            </a:extLst>
          </p:cNvPr>
          <p:cNvSpPr>
            <a:spLocks noGrp="1"/>
          </p:cNvSpPr>
          <p:nvPr>
            <p:ph type="body" idx="1"/>
          </p:nvPr>
        </p:nvSpPr>
        <p:spPr>
          <a:xfrm>
            <a:off x="284908" y="4363271"/>
            <a:ext cx="3714995" cy="649646"/>
          </a:xfrm>
        </p:spPr>
        <p:style>
          <a:lnRef idx="2">
            <a:schemeClr val="accent5"/>
          </a:lnRef>
          <a:fillRef idx="1">
            <a:schemeClr val="lt1"/>
          </a:fillRef>
          <a:effectRef idx="0">
            <a:schemeClr val="accent5"/>
          </a:effectRef>
          <a:fontRef idx="minor">
            <a:schemeClr val="dk1"/>
          </a:fontRef>
        </p:style>
        <p:txBody>
          <a:bodyPr/>
          <a:lstStyle/>
          <a:p>
            <a:pPr marL="76200" indent="0" algn="just">
              <a:buNone/>
            </a:pPr>
            <a:r>
              <a:rPr lang="en-US" sz="1200" dirty="0">
                <a:solidFill>
                  <a:schemeClr val="accent2">
                    <a:lumMod val="50000"/>
                  </a:schemeClr>
                </a:solidFill>
              </a:rPr>
              <a:t>Here we used 90th percentile as our cutoff. In other words, for a movie to feature in the charts, it must have more votes than at least 90% of the movies in the list.</a:t>
            </a:r>
          </a:p>
        </p:txBody>
      </p:sp>
      <p:pic>
        <p:nvPicPr>
          <p:cNvPr id="13" name="Content Placeholder 4">
            <a:extLst>
              <a:ext uri="{FF2B5EF4-FFF2-40B4-BE49-F238E27FC236}">
                <a16:creationId xmlns="" xmlns:a16="http://schemas.microsoft.com/office/drawing/2014/main" id="{10155D3E-D4DE-3572-3A9F-E5170A7243E9}"/>
              </a:ext>
            </a:extLst>
          </p:cNvPr>
          <p:cNvPicPr>
            <a:picLocks noChangeAspect="1"/>
          </p:cNvPicPr>
          <p:nvPr/>
        </p:nvPicPr>
        <p:blipFill rotWithShape="1">
          <a:blip r:embed="rId3">
            <a:extLst>
              <a:ext uri="{28A0092B-C50C-407E-A947-70E740481C1C}">
                <a14:useLocalDpi xmlns:a14="http://schemas.microsoft.com/office/drawing/2010/main" val="0"/>
              </a:ext>
            </a:extLst>
          </a:blip>
          <a:srcRect l="9797" r="10132"/>
          <a:stretch/>
        </p:blipFill>
        <p:spPr>
          <a:xfrm>
            <a:off x="4948380" y="1347555"/>
            <a:ext cx="3920872" cy="2753628"/>
          </a:xfrm>
          <a:prstGeom prst="rect">
            <a:avLst/>
          </a:prstGeom>
          <a:ln/>
        </p:spPr>
        <p:style>
          <a:lnRef idx="2">
            <a:schemeClr val="dk1"/>
          </a:lnRef>
          <a:fillRef idx="1">
            <a:schemeClr val="lt1"/>
          </a:fillRef>
          <a:effectRef idx="0">
            <a:schemeClr val="dk1"/>
          </a:effectRef>
          <a:fontRef idx="minor">
            <a:schemeClr val="dk1"/>
          </a:fontRef>
        </p:style>
      </p:pic>
      <p:grpSp>
        <p:nvGrpSpPr>
          <p:cNvPr id="14"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5"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809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241148"/>
            <a:ext cx="5350141" cy="1159800"/>
          </a:xfrm>
        </p:spPr>
        <p:style>
          <a:lnRef idx="3">
            <a:schemeClr val="lt1"/>
          </a:lnRef>
          <a:fillRef idx="1">
            <a:schemeClr val="accent5"/>
          </a:fillRef>
          <a:effectRef idx="1">
            <a:schemeClr val="accent5"/>
          </a:effectRef>
          <a:fontRef idx="minor">
            <a:schemeClr val="lt1"/>
          </a:fontRef>
        </p:style>
        <p:txBody>
          <a:bodyPr/>
          <a:lstStyle/>
          <a:p>
            <a:pPr algn="ctr"/>
            <a:r>
              <a:rPr lang="en-US" dirty="0"/>
              <a:t>MODEL </a:t>
            </a:r>
            <a:r>
              <a:rPr lang="en-US" dirty="0" smtClean="0"/>
              <a:t>BUIDLING FOR CONTENT BASED RECOMENDER SYSTEM</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62" y="196654"/>
            <a:ext cx="6313298" cy="2886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165221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84" y="230204"/>
            <a:ext cx="5492400" cy="470551"/>
          </a:xfrm>
        </p:spPr>
        <p:style>
          <a:lnRef idx="3">
            <a:schemeClr val="lt1"/>
          </a:lnRef>
          <a:fillRef idx="1">
            <a:schemeClr val="accent5"/>
          </a:fillRef>
          <a:effectRef idx="1">
            <a:schemeClr val="accent5"/>
          </a:effectRef>
          <a:fontRef idx="minor">
            <a:schemeClr val="lt1"/>
          </a:fontRef>
        </p:style>
        <p:txBody>
          <a:bodyPr/>
          <a:lstStyle/>
          <a:p>
            <a:pPr algn="ctr"/>
            <a:r>
              <a:rPr lang="en-US" dirty="0"/>
              <a:t>Text Mining using NLTK</a:t>
            </a:r>
          </a:p>
        </p:txBody>
      </p:sp>
      <p:pic>
        <p:nvPicPr>
          <p:cNvPr id="5" name="Picture 4"/>
          <p:cNvPicPr>
            <a:picLocks noChangeAspect="1"/>
          </p:cNvPicPr>
          <p:nvPr/>
        </p:nvPicPr>
        <p:blipFill>
          <a:blip r:embed="rId2"/>
          <a:stretch>
            <a:fillRect/>
          </a:stretch>
        </p:blipFill>
        <p:spPr>
          <a:xfrm>
            <a:off x="153853" y="1392966"/>
            <a:ext cx="3384107" cy="172624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p:cNvPicPr>
            <a:picLocks noChangeAspect="1"/>
          </p:cNvPicPr>
          <p:nvPr/>
        </p:nvPicPr>
        <p:blipFill>
          <a:blip r:embed="rId3"/>
          <a:stretch>
            <a:fillRect/>
          </a:stretch>
        </p:blipFill>
        <p:spPr>
          <a:xfrm>
            <a:off x="153853" y="3255182"/>
            <a:ext cx="3384107" cy="1381318"/>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3683237" y="3860773"/>
            <a:ext cx="3758196" cy="90816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683237" y="1384422"/>
            <a:ext cx="5422163" cy="22467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1" u="sng" dirty="0"/>
              <a:t>Stop Words:</a:t>
            </a:r>
          </a:p>
          <a:p>
            <a:pPr algn="just"/>
            <a:r>
              <a:rPr lang="en-US" dirty="0"/>
              <a:t>Stop words are the words in a stop list (or </a:t>
            </a:r>
            <a:r>
              <a:rPr lang="en-US" dirty="0" err="1"/>
              <a:t>stoplist</a:t>
            </a:r>
            <a:r>
              <a:rPr lang="en-US" dirty="0"/>
              <a:t> or negative dictionary) which are filtered out (i.e. Stopped) before or after </a:t>
            </a:r>
            <a:r>
              <a:rPr lang="en-US" dirty="0">
                <a:hlinkClick r:id="rId5" tooltip="Natural language processing"/>
              </a:rPr>
              <a:t>processing of natural language</a:t>
            </a:r>
            <a:r>
              <a:rPr lang="en-US" dirty="0"/>
              <a:t> data (text) because they are insignificant.</a:t>
            </a:r>
          </a:p>
          <a:p>
            <a:pPr algn="just"/>
            <a:endParaRPr lang="en-US" dirty="0"/>
          </a:p>
          <a:p>
            <a:pPr marL="285750" indent="-285750" algn="just">
              <a:buFont typeface="Arial" panose="020B0604020202020204" pitchFamily="34" charset="0"/>
              <a:buChar char="•"/>
            </a:pPr>
            <a:r>
              <a:rPr lang="en-US" b="1" u="sng" dirty="0"/>
              <a:t>Lemmatization:</a:t>
            </a:r>
          </a:p>
          <a:p>
            <a:r>
              <a:rPr lang="en-US" dirty="0"/>
              <a:t>Lemmatization is </a:t>
            </a:r>
            <a:r>
              <a:rPr lang="en-US" b="1" dirty="0"/>
              <a:t>the grouping together of different forms of the same word</a:t>
            </a:r>
            <a:r>
              <a:rPr lang="en-US" dirty="0"/>
              <a:t>. In search queries, lemmatization allows end users to query any version of a base word and get relevant results.</a:t>
            </a:r>
          </a:p>
        </p:txBody>
      </p:sp>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822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79462" y="806650"/>
            <a:ext cx="4085996" cy="3727301"/>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448684" y="1366101"/>
            <a:ext cx="4484301" cy="21910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80888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Rectangle 2"/>
          <p:cNvSpPr/>
          <p:nvPr/>
        </p:nvSpPr>
        <p:spPr>
          <a:xfrm>
            <a:off x="141006" y="819575"/>
            <a:ext cx="4294261" cy="375487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u="sng" dirty="0">
                <a:solidFill>
                  <a:srgbClr val="273239"/>
                </a:solidFill>
                <a:latin typeface="urw-din"/>
              </a:rPr>
              <a:t>Count Vectorizer:</a:t>
            </a:r>
          </a:p>
          <a:p>
            <a:pPr algn="just"/>
            <a:r>
              <a:rPr lang="en-US" dirty="0">
                <a:solidFill>
                  <a:schemeClr val="dk1"/>
                </a:solidFill>
                <a:latin typeface="+mn-lt"/>
                <a:ea typeface="+mn-ea"/>
                <a:cs typeface="+mn-cs"/>
              </a:rPr>
              <a:t>Count Vectorizer is a great tool provided by the </a:t>
            </a:r>
            <a:r>
              <a:rPr lang="en-US" dirty="0" err="1">
                <a:solidFill>
                  <a:schemeClr val="dk1"/>
                </a:solidFill>
                <a:latin typeface="+mn-lt"/>
                <a:ea typeface="+mn-ea"/>
                <a:cs typeface="+mn-cs"/>
              </a:rPr>
              <a:t>scikit</a:t>
            </a:r>
            <a:r>
              <a:rPr lang="en-US" dirty="0">
                <a:solidFill>
                  <a:schemeClr val="dk1"/>
                </a:solidFill>
                <a:latin typeface="+mn-lt"/>
                <a:ea typeface="+mn-ea"/>
                <a:cs typeface="+mn-cs"/>
              </a:rPr>
              <a:t>-learn library in Python. It is used to transform a given text into a vector on the basis of the frequency (count) of each word that occurs in the entire text. This is helpful when we have multiple such texts, and we wish to convert each word in each text into vectors.</a:t>
            </a:r>
          </a:p>
          <a:p>
            <a:pPr algn="just"/>
            <a:endParaRPr lang="en-US" dirty="0">
              <a:solidFill>
                <a:schemeClr val="dk1"/>
              </a:solidFill>
              <a:latin typeface="+mn-lt"/>
              <a:ea typeface="+mn-ea"/>
              <a:cs typeface="+mn-cs"/>
            </a:endParaRPr>
          </a:p>
          <a:p>
            <a:pPr algn="just"/>
            <a:r>
              <a:rPr lang="en-US" b="1" u="sng" dirty="0">
                <a:solidFill>
                  <a:schemeClr val="dk1"/>
                </a:solidFill>
                <a:latin typeface="+mn-lt"/>
                <a:ea typeface="+mn-ea"/>
                <a:cs typeface="+mn-cs"/>
              </a:rPr>
              <a:t>TFIDF Vectorizer:</a:t>
            </a:r>
          </a:p>
          <a:p>
            <a:pPr algn="just"/>
            <a:r>
              <a:rPr lang="en-US" b="1" dirty="0"/>
              <a:t>Term frequency — Inverse document frequency (TFIDF) </a:t>
            </a:r>
            <a:r>
              <a:rPr lang="en-US" dirty="0"/>
              <a:t>is based on the Bag of Words (</a:t>
            </a:r>
            <a:r>
              <a:rPr lang="en-US" dirty="0" err="1"/>
              <a:t>BoW</a:t>
            </a:r>
            <a:r>
              <a:rPr lang="en-US" dirty="0"/>
              <a:t>) model, which contains insights about the less relevant and more relevant words in a document. The importance of a word in the text is of great significance in information retrieval.</a:t>
            </a:r>
            <a:endParaRPr lang="en-US" b="1" u="sng" dirty="0">
              <a:solidFill>
                <a:schemeClr val="dk1"/>
              </a:solidFill>
              <a:latin typeface="+mn-lt"/>
              <a:ea typeface="+mn-ea"/>
              <a:cs typeface="+mn-cs"/>
            </a:endParaRPr>
          </a:p>
          <a:p>
            <a:pPr algn="just"/>
            <a:endParaRPr lang="en-US" dirty="0">
              <a:solidFill>
                <a:schemeClr val="dk1"/>
              </a:solidFill>
              <a:latin typeface="+mn-lt"/>
              <a:ea typeface="+mn-ea"/>
              <a:cs typeface="+mn-cs"/>
            </a:endParaRPr>
          </a:p>
        </p:txBody>
      </p:sp>
      <p:pic>
        <p:nvPicPr>
          <p:cNvPr id="4" name="Picture 3"/>
          <p:cNvPicPr>
            <a:picLocks noChangeAspect="1"/>
          </p:cNvPicPr>
          <p:nvPr/>
        </p:nvPicPr>
        <p:blipFill>
          <a:blip r:embed="rId2"/>
          <a:stretch>
            <a:fillRect/>
          </a:stretch>
        </p:blipFill>
        <p:spPr>
          <a:xfrm>
            <a:off x="4725791" y="1032686"/>
            <a:ext cx="4379609" cy="283884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5937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38" y="215930"/>
            <a:ext cx="5258400" cy="552998"/>
          </a:xfrm>
        </p:spPr>
        <p:style>
          <a:lnRef idx="3">
            <a:schemeClr val="lt1"/>
          </a:lnRef>
          <a:fillRef idx="1">
            <a:schemeClr val="accent5"/>
          </a:fillRef>
          <a:effectRef idx="1">
            <a:schemeClr val="accent5"/>
          </a:effectRef>
          <a:fontRef idx="minor">
            <a:schemeClr val="lt1"/>
          </a:fontRef>
        </p:style>
        <p:txBody>
          <a:bodyPr/>
          <a:lstStyle/>
          <a:p>
            <a:r>
              <a:rPr lang="en-US" dirty="0"/>
              <a:t>MODEL BUILDING USING COSINE SIMILARITY</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Box 3"/>
          <p:cNvSpPr txBox="1"/>
          <p:nvPr/>
        </p:nvSpPr>
        <p:spPr>
          <a:xfrm>
            <a:off x="5028891" y="1406325"/>
            <a:ext cx="3795852" cy="307776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u="sng" dirty="0"/>
              <a:t>Cosine Similarity:</a:t>
            </a:r>
          </a:p>
          <a:p>
            <a:pPr algn="just"/>
            <a:r>
              <a:rPr lang="en-US" sz="1200" dirty="0"/>
              <a:t>Cosine similarity measures the similarity between two vectors of an inner product space. It is measured by the cosine of the angle between two vectors and determines whether two vectors are pointing in roughly the same direction. It is often used to measure document similarity in text analysis.</a:t>
            </a:r>
          </a:p>
          <a:p>
            <a:pPr algn="just"/>
            <a:endParaRPr lang="en-US" sz="1200" dirty="0"/>
          </a:p>
          <a:p>
            <a:pPr algn="just"/>
            <a:r>
              <a:rPr lang="en-US" sz="1200" dirty="0"/>
              <a:t>The cosine similarity is described mathematically as the division between the dot product of vectors and the product of the Euclidean norms or magnitude of each vector</a:t>
            </a:r>
            <a:r>
              <a:rPr lang="en-US" dirty="0"/>
              <a:t>.</a:t>
            </a:r>
          </a:p>
          <a:p>
            <a:pPr algn="just"/>
            <a:endParaRPr lang="en-US" dirty="0"/>
          </a:p>
          <a:p>
            <a:pPr algn="just"/>
            <a:endParaRPr lang="en-US" dirty="0"/>
          </a:p>
          <a:p>
            <a:pPr algn="just"/>
            <a:endParaRPr lang="en-US" dirty="0"/>
          </a:p>
        </p:txBody>
      </p:sp>
      <p:pic>
        <p:nvPicPr>
          <p:cNvPr id="5" name="Picture 4"/>
          <p:cNvPicPr>
            <a:picLocks noChangeAspect="1"/>
          </p:cNvPicPr>
          <p:nvPr/>
        </p:nvPicPr>
        <p:blipFill>
          <a:blip r:embed="rId3"/>
          <a:stretch>
            <a:fillRect/>
          </a:stretch>
        </p:blipFill>
        <p:spPr>
          <a:xfrm>
            <a:off x="5316089" y="3824302"/>
            <a:ext cx="2869765" cy="812198"/>
          </a:xfrm>
          <a:prstGeom prst="rect">
            <a:avLst/>
          </a:prstGeom>
        </p:spPr>
        <p:style>
          <a:lnRef idx="0">
            <a:schemeClr val="accent2"/>
          </a:lnRef>
          <a:fillRef idx="3">
            <a:schemeClr val="accent2"/>
          </a:fillRef>
          <a:effectRef idx="3">
            <a:schemeClr val="accent2"/>
          </a:effectRef>
          <a:fontRef idx="minor">
            <a:schemeClr val="lt1"/>
          </a:fontRef>
        </p:style>
      </p:pic>
      <p:pic>
        <p:nvPicPr>
          <p:cNvPr id="6" name="Picture 5"/>
          <p:cNvPicPr>
            <a:picLocks noChangeAspect="1"/>
          </p:cNvPicPr>
          <p:nvPr/>
        </p:nvPicPr>
        <p:blipFill>
          <a:blip r:embed="rId4"/>
          <a:stretch>
            <a:fillRect/>
          </a:stretch>
        </p:blipFill>
        <p:spPr>
          <a:xfrm>
            <a:off x="180903" y="1462943"/>
            <a:ext cx="4520045" cy="3147703"/>
          </a:xfrm>
          <a:prstGeom prst="rect">
            <a:avLst/>
          </a:prstGeom>
        </p:spPr>
        <p:style>
          <a:lnRef idx="2">
            <a:schemeClr val="dk1"/>
          </a:lnRef>
          <a:fillRef idx="1">
            <a:schemeClr val="lt1"/>
          </a:fillRef>
          <a:effectRef idx="0">
            <a:schemeClr val="dk1"/>
          </a:effectRef>
          <a:fontRef idx="minor">
            <a:schemeClr val="dk1"/>
          </a:fontRef>
        </p:style>
      </p:pic>
      <p:grpSp>
        <p:nvGrpSpPr>
          <p:cNvPr id="7" name="Google Shape;239;p16">
            <a:extLst>
              <a:ext uri="{FF2B5EF4-FFF2-40B4-BE49-F238E27FC236}">
                <a16:creationId xmlns="" xmlns:a16="http://schemas.microsoft.com/office/drawing/2014/main" id="{71D8035F-20F1-9145-57E4-A7194F9C588F}"/>
              </a:ext>
            </a:extLst>
          </p:cNvPr>
          <p:cNvGrpSpPr/>
          <p:nvPr/>
        </p:nvGrpSpPr>
        <p:grpSpPr>
          <a:xfrm>
            <a:off x="276002" y="307676"/>
            <a:ext cx="369505" cy="369505"/>
            <a:chOff x="2594050" y="1631825"/>
            <a:chExt cx="439625" cy="439625"/>
          </a:xfrm>
        </p:grpSpPr>
        <p:sp>
          <p:nvSpPr>
            <p:cNvPr id="8"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454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58" y="281479"/>
            <a:ext cx="5258400" cy="470550"/>
          </a:xfrm>
        </p:spPr>
        <p:style>
          <a:lnRef idx="3">
            <a:schemeClr val="lt1"/>
          </a:lnRef>
          <a:fillRef idx="1">
            <a:schemeClr val="accent5"/>
          </a:fillRef>
          <a:effectRef idx="1">
            <a:schemeClr val="accent5"/>
          </a:effectRef>
          <a:fontRef idx="minor">
            <a:schemeClr val="lt1"/>
          </a:fontRef>
        </p:style>
        <p:txBody>
          <a:bodyPr/>
          <a:lstStyle/>
          <a:p>
            <a:pPr algn="ctr"/>
            <a:r>
              <a:rPr lang="en-US" dirty="0"/>
              <a:t>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1008097" y="1399023"/>
            <a:ext cx="5843882" cy="33952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31329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004" y="204566"/>
            <a:ext cx="5258400" cy="496188"/>
          </a:xfrm>
        </p:spPr>
        <p:style>
          <a:lnRef idx="3">
            <a:schemeClr val="lt1"/>
          </a:lnRef>
          <a:fillRef idx="1">
            <a:schemeClr val="accent5"/>
          </a:fillRef>
          <a:effectRef idx="1">
            <a:schemeClr val="accent5"/>
          </a:effectRef>
          <a:fontRef idx="minor">
            <a:schemeClr val="lt1"/>
          </a:fontRef>
        </p:style>
        <p:txBody>
          <a:bodyPr/>
          <a:lstStyle/>
          <a:p>
            <a:pPr algn="ctr"/>
            <a:r>
              <a:rPr lang="en-US" dirty="0"/>
              <a:t>SAVING THE 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447444" y="1697428"/>
            <a:ext cx="6049219" cy="1629002"/>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18865" y="3579077"/>
            <a:ext cx="6077798" cy="105742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97213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1" y="85267"/>
            <a:ext cx="5258400" cy="898938"/>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
            </a:r>
            <a:br>
              <a:rPr lang="en-US" dirty="0" smtClean="0"/>
            </a:br>
            <a:r>
              <a:rPr lang="en-US" dirty="0" smtClean="0"/>
              <a:t>MODEL </a:t>
            </a:r>
            <a:r>
              <a:rPr lang="en-US" dirty="0"/>
              <a:t>BUILDING </a:t>
            </a:r>
            <a:r>
              <a:rPr lang="en-US" dirty="0" smtClean="0"/>
              <a:t>USING WEIGHTED AVERAGE FOR POPULARITY BASED MODEL  </a:t>
            </a:r>
            <a:br>
              <a:rPr lang="en-US" dirty="0" smtClean="0"/>
            </a:b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rotWithShape="1">
          <a:blip r:embed="rId2"/>
          <a:srcRect r="26762"/>
          <a:stretch/>
        </p:blipFill>
        <p:spPr>
          <a:xfrm>
            <a:off x="89090" y="1357337"/>
            <a:ext cx="3753567" cy="1047896"/>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659085" y="1357337"/>
            <a:ext cx="4254761" cy="2836507"/>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stretch>
            <a:fillRect/>
          </a:stretch>
        </p:blipFill>
        <p:spPr>
          <a:xfrm>
            <a:off x="89090" y="3227834"/>
            <a:ext cx="3953427" cy="1724266"/>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272143" y="2667000"/>
            <a:ext cx="3450771"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Weighted Average formula</a:t>
            </a:r>
            <a:endParaRPr lang="en-US" dirty="0"/>
          </a:p>
        </p:txBody>
      </p:sp>
    </p:spTree>
    <p:extLst>
      <p:ext uri="{BB962C8B-B14F-4D97-AF65-F5344CB8AC3E}">
        <p14:creationId xmlns:p14="http://schemas.microsoft.com/office/powerpoint/2010/main" val="1293573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47" y="240175"/>
            <a:ext cx="5258400" cy="521825"/>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p:cNvPicPr>
            <a:picLocks noChangeAspect="1"/>
          </p:cNvPicPr>
          <p:nvPr/>
        </p:nvPicPr>
        <p:blipFill>
          <a:blip r:embed="rId2"/>
          <a:stretch>
            <a:fillRect/>
          </a:stretch>
        </p:blipFill>
        <p:spPr>
          <a:xfrm>
            <a:off x="1288028" y="1430572"/>
            <a:ext cx="5003915" cy="36086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476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6348791" cy="2745000"/>
          </a:xfrm>
          <a:prstGeom prst="rect">
            <a:avLst/>
          </a:prstGeom>
        </p:spPr>
        <p:txBody>
          <a:bodyPr spcFirstLastPara="1" wrap="square" lIns="91425" tIns="91425" rIns="91425" bIns="91425" anchor="t" anchorCtr="0">
            <a:noAutofit/>
          </a:bodyPr>
          <a:lstStyle/>
          <a:p>
            <a:pPr marL="0" lvl="0" indent="0">
              <a:buNone/>
            </a:pPr>
            <a:r>
              <a:rPr lang="en-US" sz="2400" i="0" dirty="0"/>
              <a:t>Recommendation Systems are used to predict the "rating" or "preference" that a user would give to an item. Almost every major tech company has applied them in some form. Personalized recommendation made available by it.</a:t>
            </a:r>
            <a:endParaRPr sz="2400"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Rectangle 3"/>
          <p:cNvSpPr/>
          <p:nvPr/>
        </p:nvSpPr>
        <p:spPr>
          <a:xfrm>
            <a:off x="1012372" y="395389"/>
            <a:ext cx="4572000" cy="523220"/>
          </a:xfrm>
          <a:prstGeom prst="rect">
            <a:avLst/>
          </a:prstGeom>
        </p:spPr>
        <p:txBody>
          <a:bodyPr>
            <a:spAutoFit/>
          </a:bodyPr>
          <a:lstStyle/>
          <a:p>
            <a:r>
              <a:rPr lang="en-US" dirty="0"/>
              <a:t/>
            </a:r>
            <a:br>
              <a:rPr lang="en-US" dirty="0"/>
            </a:br>
            <a:endParaRPr lang="en-US" dirty="0"/>
          </a:p>
        </p:txBody>
      </p:sp>
      <p:sp>
        <p:nvSpPr>
          <p:cNvPr id="5" name="Rectangle 4"/>
          <p:cNvSpPr/>
          <p:nvPr/>
        </p:nvSpPr>
        <p:spPr>
          <a:xfrm>
            <a:off x="130630" y="163286"/>
            <a:ext cx="6019800" cy="829996"/>
          </a:xfrm>
          <a:prstGeom prst="rect">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buClr>
                <a:schemeClr val="lt1"/>
              </a:buClr>
              <a:buSzPts val="2000"/>
              <a:buFont typeface="Roboto Condensed"/>
              <a:buNone/>
            </a:pPr>
            <a:r>
              <a:rPr lang="en-US" sz="2000" b="1" dirty="0" smtClean="0">
                <a:latin typeface="Roboto Condensed"/>
                <a:ea typeface="Roboto Condensed"/>
                <a:cs typeface="Roboto Condensed"/>
                <a:sym typeface="Roboto Condensed"/>
              </a:rPr>
              <a:t>MODEL BUIDLING FOR </a:t>
            </a:r>
            <a:r>
              <a:rPr lang="en-US" sz="2000" b="1" dirty="0" smtClean="0">
                <a:latin typeface="Roboto Condensed"/>
                <a:ea typeface="Roboto Condensed"/>
                <a:cs typeface="Roboto Condensed"/>
                <a:sym typeface="Roboto Condensed"/>
              </a:rPr>
              <a:t>COLLABORATIVE RECOMMENDER SYSTEM </a:t>
            </a:r>
            <a:endParaRPr lang="en-US" sz="2000" b="1" dirty="0">
              <a:latin typeface="Roboto Condensed"/>
              <a:ea typeface="Roboto Condensed"/>
              <a:cs typeface="Roboto Condensed"/>
              <a:sym typeface="Roboto Condensed"/>
            </a:endParaRPr>
          </a:p>
        </p:txBody>
      </p:sp>
      <p:pic>
        <p:nvPicPr>
          <p:cNvPr id="2" name="Picture 1"/>
          <p:cNvPicPr>
            <a:picLocks noChangeAspect="1"/>
          </p:cNvPicPr>
          <p:nvPr/>
        </p:nvPicPr>
        <p:blipFill>
          <a:blip r:embed="rId2"/>
          <a:stretch>
            <a:fillRect/>
          </a:stretch>
        </p:blipFill>
        <p:spPr>
          <a:xfrm>
            <a:off x="130630" y="1417984"/>
            <a:ext cx="4503715" cy="3534116"/>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852578" y="1417984"/>
            <a:ext cx="3892658" cy="26646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67215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90" y="185747"/>
            <a:ext cx="5258400" cy="587139"/>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RECOMMENDATION</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p:cNvPicPr>
            <a:picLocks noChangeAspect="1"/>
          </p:cNvPicPr>
          <p:nvPr/>
        </p:nvPicPr>
        <p:blipFill>
          <a:blip r:embed="rId2"/>
          <a:stretch>
            <a:fillRect/>
          </a:stretch>
        </p:blipFill>
        <p:spPr>
          <a:xfrm>
            <a:off x="179310" y="1611593"/>
            <a:ext cx="4053511" cy="2872507"/>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550229" y="1457514"/>
            <a:ext cx="4443092" cy="31806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10737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32" y="218404"/>
            <a:ext cx="5258400" cy="630682"/>
          </a:xfrm>
        </p:spPr>
        <p:style>
          <a:lnRef idx="3">
            <a:schemeClr val="lt1"/>
          </a:lnRef>
          <a:fillRef idx="1">
            <a:schemeClr val="accent5"/>
          </a:fillRef>
          <a:effectRef idx="1">
            <a:schemeClr val="accent5"/>
          </a:effectRef>
          <a:fontRef idx="minor">
            <a:schemeClr val="lt1"/>
          </a:fontRef>
        </p:style>
        <p:txBody>
          <a:bodyPr/>
          <a:lstStyle/>
          <a:p>
            <a:r>
              <a:rPr lang="en-US" dirty="0" smtClean="0"/>
              <a:t>HYBRID RECOMENDER SYSTEM MODEL BUILDING</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8" name="Picture 7"/>
          <p:cNvPicPr>
            <a:picLocks noChangeAspect="1"/>
          </p:cNvPicPr>
          <p:nvPr/>
        </p:nvPicPr>
        <p:blipFill>
          <a:blip r:embed="rId2"/>
          <a:stretch>
            <a:fillRect/>
          </a:stretch>
        </p:blipFill>
        <p:spPr>
          <a:xfrm>
            <a:off x="79978" y="1474473"/>
            <a:ext cx="4149122" cy="2549773"/>
          </a:xfrm>
          <a:prstGeom prst="rect">
            <a:avLst/>
          </a:prstGeom>
        </p:spPr>
        <p:style>
          <a:lnRef idx="2">
            <a:schemeClr val="dk1"/>
          </a:lnRef>
          <a:fillRef idx="1">
            <a:schemeClr val="lt1"/>
          </a:fillRef>
          <a:effectRef idx="0">
            <a:schemeClr val="dk1"/>
          </a:effectRef>
          <a:fontRef idx="minor">
            <a:schemeClr val="dk1"/>
          </a:fontRef>
        </p:style>
      </p:pic>
      <p:pic>
        <p:nvPicPr>
          <p:cNvPr id="9" name="Picture 8"/>
          <p:cNvPicPr>
            <a:picLocks noChangeAspect="1"/>
          </p:cNvPicPr>
          <p:nvPr/>
        </p:nvPicPr>
        <p:blipFill>
          <a:blip r:embed="rId3"/>
          <a:stretch>
            <a:fillRect/>
          </a:stretch>
        </p:blipFill>
        <p:spPr>
          <a:xfrm>
            <a:off x="4551218" y="1579863"/>
            <a:ext cx="4416136" cy="23389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0884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251061"/>
            <a:ext cx="5258400" cy="532711"/>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APPLICATION DEPLOYMENT</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TextBox 3"/>
          <p:cNvSpPr txBox="1"/>
          <p:nvPr/>
        </p:nvSpPr>
        <p:spPr>
          <a:xfrm>
            <a:off x="110293" y="1331069"/>
            <a:ext cx="3442040" cy="35394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Wingdings" panose="05000000000000000000" pitchFamily="2" charset="2"/>
              <a:buChar char="§"/>
            </a:pPr>
            <a:r>
              <a:rPr lang="en-US" sz="1600" dirty="0" smtClean="0"/>
              <a:t>We build the web pages using the stream lit for our four  types of recommender system.</a:t>
            </a:r>
          </a:p>
          <a:p>
            <a:pPr marL="285750" indent="-285750">
              <a:buFont typeface="Wingdings" panose="05000000000000000000" pitchFamily="2" charset="2"/>
              <a:buChar char="§"/>
            </a:pPr>
            <a:r>
              <a:rPr lang="en-US" sz="1600" dirty="0" smtClean="0"/>
              <a:t>Created  the requirement.txt file for dependency</a:t>
            </a:r>
          </a:p>
          <a:p>
            <a:pPr marL="285750" indent="-285750">
              <a:buFont typeface="Wingdings" panose="05000000000000000000" pitchFamily="2" charset="2"/>
              <a:buChar char="§"/>
            </a:pPr>
            <a:r>
              <a:rPr lang="en-US" sz="1600" dirty="0" smtClean="0"/>
              <a:t>Setup.sh file created for stream lit </a:t>
            </a:r>
          </a:p>
          <a:p>
            <a:pPr marL="285750" indent="-285750">
              <a:buFont typeface="Wingdings" panose="05000000000000000000" pitchFamily="2" charset="2"/>
              <a:buChar char="§"/>
            </a:pPr>
            <a:r>
              <a:rPr lang="en-US" sz="1600" dirty="0"/>
              <a:t>p</a:t>
            </a:r>
            <a:r>
              <a:rPr lang="en-US" sz="1600" dirty="0" smtClean="0"/>
              <a:t>roc file created which required for cloud deployment.</a:t>
            </a:r>
          </a:p>
          <a:p>
            <a:pPr marL="285750" indent="-285750">
              <a:buFont typeface="Wingdings" panose="05000000000000000000" pitchFamily="2" charset="2"/>
              <a:buChar char="§"/>
            </a:pPr>
            <a:r>
              <a:rPr lang="en-US" sz="1600" dirty="0" smtClean="0"/>
              <a:t>Due to heavy size of pickle file we  was unable to deploy it on cloud.</a:t>
            </a:r>
          </a:p>
          <a:p>
            <a:pPr marL="285750" indent="-285750">
              <a:buFont typeface="Wingdings" panose="05000000000000000000" pitchFamily="2" charset="2"/>
              <a:buChar char="§"/>
            </a:pPr>
            <a:r>
              <a:rPr lang="en-US" sz="1600" dirty="0" smtClean="0"/>
              <a:t>Please have look of our web pages.</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690256" y="1480456"/>
            <a:ext cx="5453743" cy="32330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96546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57" y="288665"/>
            <a:ext cx="5492400" cy="428307"/>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
        <p:nvSpPr>
          <p:cNvPr id="3" name="Text Placeholder 2"/>
          <p:cNvSpPr>
            <a:spLocks noGrp="1"/>
          </p:cNvSpPr>
          <p:nvPr>
            <p:ph type="body" idx="1"/>
          </p:nvPr>
        </p:nvSpPr>
        <p:spPr>
          <a:xfrm>
            <a:off x="419420" y="1496291"/>
            <a:ext cx="8038779" cy="3547391"/>
          </a:xfrm>
        </p:spPr>
        <p:txBody>
          <a:bodyPr/>
          <a:lstStyle/>
          <a:p>
            <a:pPr marL="76200" indent="0">
              <a:buNone/>
            </a:pPr>
            <a:r>
              <a:rPr lang="en-US" sz="1600" b="1" u="sng" dirty="0"/>
              <a:t>For Recommender System</a:t>
            </a:r>
          </a:p>
          <a:p>
            <a:pPr>
              <a:buFont typeface="Wingdings" panose="05000000000000000000" pitchFamily="2" charset="2"/>
              <a:buChar char="ü"/>
            </a:pPr>
            <a:r>
              <a:rPr lang="en-US" sz="1600" dirty="0"/>
              <a:t>https://en.wikipedia.org/wiki/Recommender_system </a:t>
            </a:r>
          </a:p>
          <a:p>
            <a:pPr>
              <a:buFont typeface="Wingdings" panose="05000000000000000000" pitchFamily="2" charset="2"/>
              <a:buChar char="ü"/>
            </a:pPr>
            <a:r>
              <a:rPr lang="en-US" sz="1600" dirty="0">
                <a:hlinkClick r:id="rId2"/>
              </a:rPr>
              <a:t>https://en.wikipedia.org/wiki/Recommender_system#Content-based_filtering</a:t>
            </a:r>
            <a:endParaRPr lang="en-US" sz="1600" dirty="0"/>
          </a:p>
          <a:p>
            <a:pPr marL="76200" indent="0">
              <a:buNone/>
            </a:pPr>
            <a:r>
              <a:rPr lang="en-US" sz="1600" b="1" u="sng" dirty="0"/>
              <a:t>For literal Eval</a:t>
            </a:r>
          </a:p>
          <a:p>
            <a:pPr>
              <a:buFont typeface="Wingdings" panose="05000000000000000000" pitchFamily="2" charset="2"/>
              <a:buChar char="ü"/>
            </a:pPr>
            <a:r>
              <a:rPr lang="en-US" sz="1600" dirty="0">
                <a:hlinkClick r:id="rId3"/>
              </a:rPr>
              <a:t>https://www.educative.io/answers/what-is-astliteralevalnodeorstring-in-python</a:t>
            </a:r>
            <a:endParaRPr lang="en-US" sz="1600" dirty="0"/>
          </a:p>
          <a:p>
            <a:pPr>
              <a:buFont typeface="Wingdings" panose="05000000000000000000" pitchFamily="2" charset="2"/>
              <a:buChar char="ü"/>
            </a:pPr>
            <a:r>
              <a:rPr lang="en-US" sz="1600" dirty="0">
                <a:hlinkClick r:id="rId4"/>
              </a:rPr>
              <a:t>https://www.aipython.in/python-literal_eval/</a:t>
            </a:r>
            <a:endParaRPr lang="en-US" sz="1600" dirty="0"/>
          </a:p>
          <a:p>
            <a:pPr marL="76200" indent="0">
              <a:buNone/>
            </a:pPr>
            <a:r>
              <a:rPr lang="en-US" sz="1600" b="1" u="sng" dirty="0"/>
              <a:t>For AST</a:t>
            </a:r>
          </a:p>
          <a:p>
            <a:pPr>
              <a:buFont typeface="Wingdings" panose="05000000000000000000" pitchFamily="2" charset="2"/>
              <a:buChar char="ü"/>
            </a:pPr>
            <a:r>
              <a:rPr lang="en-US" sz="1600" u="sng" dirty="0">
                <a:hlinkClick r:id="rId5"/>
              </a:rPr>
              <a:t>https://docs.python.org/3/library/ast.html#:~:text=The%20ast%20module%20helps%20Python,be%20generated%20by%20passing%20ast</a:t>
            </a:r>
            <a:r>
              <a:rPr lang="en-US" sz="1600" u="sng" dirty="0"/>
              <a:t>.</a:t>
            </a:r>
          </a:p>
          <a:p>
            <a:pPr>
              <a:buFont typeface="Wingdings" panose="05000000000000000000" pitchFamily="2" charset="2"/>
              <a:buChar char="ü"/>
            </a:pPr>
            <a:r>
              <a:rPr lang="en-US" sz="1600" u="sng" dirty="0">
                <a:hlinkClick r:id="rId6"/>
              </a:rPr>
              <a:t>https://medium.com/@wshanshan/intro-to-python-ast-module-bbd22cd505f7</a:t>
            </a:r>
            <a:endParaRPr lang="en-US" sz="1600" u="sng" dirty="0"/>
          </a:p>
          <a:p>
            <a:pPr>
              <a:buFont typeface="Wingdings" panose="05000000000000000000" pitchFamily="2" charset="2"/>
              <a:buChar char="ü"/>
            </a:pPr>
            <a:endParaRPr lang="en-US" sz="1600" b="1" u="sng" dirty="0"/>
          </a:p>
          <a:p>
            <a:pPr>
              <a:buFont typeface="Wingdings" panose="05000000000000000000" pitchFamily="2" charset="2"/>
              <a:buChar char="ü"/>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43226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811" y="1376700"/>
            <a:ext cx="8121907" cy="3259800"/>
          </a:xfrm>
        </p:spPr>
        <p:txBody>
          <a:bodyPr/>
          <a:lstStyle/>
          <a:p>
            <a:pPr marL="76200" indent="0">
              <a:buNone/>
            </a:pPr>
            <a:r>
              <a:rPr lang="en-US" sz="1600" b="1" u="sng" dirty="0"/>
              <a:t>For Stop-words</a:t>
            </a:r>
          </a:p>
          <a:p>
            <a:pPr>
              <a:buFont typeface="Wingdings" panose="05000000000000000000" pitchFamily="2" charset="2"/>
              <a:buChar char="ü"/>
            </a:pPr>
            <a:r>
              <a:rPr lang="en-US" sz="1600" dirty="0">
                <a:hlinkClick r:id="rId2"/>
              </a:rPr>
              <a:t>https://www.geeksforgeeks.org/removing-stop-words-nltk-python/</a:t>
            </a:r>
            <a:endParaRPr lang="en-US" sz="1600" dirty="0"/>
          </a:p>
          <a:p>
            <a:pPr marL="76200" indent="0">
              <a:buNone/>
            </a:pPr>
            <a:r>
              <a:rPr lang="en-US" sz="1600" b="1" u="sng" dirty="0"/>
              <a:t>For Lemmatization:</a:t>
            </a:r>
          </a:p>
          <a:p>
            <a:pPr>
              <a:buFont typeface="Wingdings" panose="05000000000000000000" pitchFamily="2" charset="2"/>
              <a:buChar char="ü"/>
            </a:pPr>
            <a:r>
              <a:rPr lang="en-US" sz="1600" dirty="0">
                <a:hlinkClick r:id="rId3"/>
              </a:rPr>
              <a:t>https://en.wikipedia.org/wiki/Lemmatisation</a:t>
            </a:r>
            <a:endParaRPr lang="en-US" sz="1600" dirty="0"/>
          </a:p>
          <a:p>
            <a:pPr marL="76200" indent="0">
              <a:buNone/>
            </a:pPr>
            <a:r>
              <a:rPr lang="en-US" sz="1600" b="1" u="sng" dirty="0"/>
              <a:t>For TF-IDF:</a:t>
            </a:r>
          </a:p>
          <a:p>
            <a:pPr>
              <a:buFont typeface="Wingdings" panose="05000000000000000000" pitchFamily="2" charset="2"/>
              <a:buChar char="ü"/>
            </a:pPr>
            <a:r>
              <a:rPr lang="en-US" sz="1600" dirty="0">
                <a:hlinkClick r:id="rId4"/>
              </a:rPr>
              <a:t>https://en.wikipedia.org/wiki/Tf%E2%80%93idf</a:t>
            </a:r>
            <a:endParaRPr lang="en-US" sz="1600" dirty="0"/>
          </a:p>
          <a:p>
            <a:pPr>
              <a:buFont typeface="Wingdings" panose="05000000000000000000" pitchFamily="2" charset="2"/>
              <a:buChar char="ü"/>
            </a:pPr>
            <a:r>
              <a:rPr lang="en-US" sz="1600" dirty="0">
                <a:hlinkClick r:id="rId5"/>
              </a:rPr>
              <a:t>https://towardsdatascience.com/?source=post_page-----796d339a4089-------------------------------</a:t>
            </a:r>
            <a:endParaRPr lang="en-US" sz="1600" dirty="0"/>
          </a:p>
          <a:p>
            <a:pPr marL="76200" indent="0">
              <a:buNone/>
            </a:pPr>
            <a:r>
              <a:rPr lang="en-US" sz="1600" b="1" u="sng" dirty="0"/>
              <a:t>Cosine Similarity:</a:t>
            </a:r>
          </a:p>
          <a:p>
            <a:pPr>
              <a:buFont typeface="Wingdings" panose="05000000000000000000" pitchFamily="2" charset="2"/>
              <a:buChar char="ü"/>
            </a:pPr>
            <a:r>
              <a:rPr lang="en-US" sz="1600" dirty="0">
                <a:hlinkClick r:id="rId6"/>
              </a:rPr>
              <a:t>https://en.wikipedia.org/wiki/Cosine_similarity</a:t>
            </a:r>
            <a:endParaRPr lang="en-US" sz="1600" dirty="0"/>
          </a:p>
          <a:p>
            <a:pPr>
              <a:buFont typeface="Wingdings" panose="05000000000000000000" pitchFamily="2" charset="2"/>
              <a:buChar char="ü"/>
            </a:pPr>
            <a:r>
              <a:rPr lang="en-US" sz="1600" dirty="0"/>
              <a:t>https://www.sciencedirect.com/topics/computer-science/cosine-similarity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5" name="Title 1"/>
          <p:cNvSpPr>
            <a:spLocks noGrp="1"/>
          </p:cNvSpPr>
          <p:nvPr>
            <p:ph type="title"/>
          </p:nvPr>
        </p:nvSpPr>
        <p:spPr>
          <a:xfrm>
            <a:off x="668802" y="174365"/>
            <a:ext cx="5492400" cy="501043"/>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Tree>
    <p:extLst>
      <p:ext uri="{BB962C8B-B14F-4D97-AF65-F5344CB8AC3E}">
        <p14:creationId xmlns:p14="http://schemas.microsoft.com/office/powerpoint/2010/main" val="218069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250970"/>
            <a:ext cx="5492400" cy="52470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CREDITS</a:t>
            </a:r>
            <a:endParaRPr dirty="0"/>
          </a:p>
        </p:txBody>
      </p:sp>
      <p:sp>
        <p:nvSpPr>
          <p:cNvPr id="534" name="Google Shape;534;p34"/>
          <p:cNvSpPr txBox="1">
            <a:spLocks noGrp="1"/>
          </p:cNvSpPr>
          <p:nvPr>
            <p:ph type="body" idx="1"/>
          </p:nvPr>
        </p:nvSpPr>
        <p:spPr>
          <a:xfrm>
            <a:off x="292135" y="1777630"/>
            <a:ext cx="4885540" cy="2821855"/>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just" rtl="0">
              <a:spcBef>
                <a:spcPts val="600"/>
              </a:spcBef>
              <a:spcAft>
                <a:spcPts val="0"/>
              </a:spcAft>
              <a:buNone/>
            </a:pPr>
            <a:endParaRPr lang="en" sz="2400" dirty="0"/>
          </a:p>
          <a:p>
            <a:pPr marL="290513" lvl="0" indent="0" algn="just" defTabSz="835025" rtl="0">
              <a:spcBef>
                <a:spcPts val="600"/>
              </a:spcBef>
              <a:spcAft>
                <a:spcPts val="0"/>
              </a:spcAft>
              <a:buNone/>
              <a:tabLst>
                <a:tab pos="4452938" algn="l"/>
              </a:tabLst>
            </a:pPr>
            <a:r>
              <a:rPr lang="en" sz="2400" dirty="0"/>
              <a:t>Special thanks to Innomatics Research Lab and my teammates without their help and motivation this task will be incomplete.</a:t>
            </a:r>
          </a:p>
          <a:p>
            <a:pPr marL="0" lvl="0" indent="0" algn="l" rtl="0">
              <a:spcBef>
                <a:spcPts val="600"/>
              </a:spcBef>
              <a:spcAft>
                <a:spcPts val="0"/>
              </a:spcAft>
              <a:buNone/>
            </a:pPr>
            <a:endParaRPr sz="2400" dirty="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536" name="Google Shape;536;p34"/>
          <p:cNvSpPr/>
          <p:nvPr/>
        </p:nvSpPr>
        <p:spPr>
          <a:xfrm>
            <a:off x="292135" y="492463"/>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8" descr="https://imgs.search.brave.com/jN2FydkhpQ_XP56MS0lm1zA8XjlxagjLXBeoi7zEfkc/rs:fit:474:225:1/g:ce/aHR0cHM6Ly90c2U0/LmV4cGxpY2l0LmJp/bmcubmV0L3RoP2lk/PU9JUC5ETFBULXB3/Q1BxWTN1YkF3YlFJ/RVBnSGFIYSZwaWQ9/QX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04" y="3188558"/>
            <a:ext cx="1418012" cy="1232789"/>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4" descr="https://imgs.search.brave.com/JIp-E9yQY2UWcOJfxqfmVVZgXO6GXOrCzXdK9g2isPI/rs:fit:541:225:1/g:ce/aHR0cHM6Ly90c2U0/Lm1tLmJpbmcubmV0/L3RoP2lkPU9JUC5Q/SUhCMEN6bUhhVXVI/OXBNYURtb0NnSGFH/ZiZwaWQ9QX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83" y="1596534"/>
            <a:ext cx="1791144" cy="159202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524" name="Google Shape;524;p33"/>
          <p:cNvSpPr txBox="1">
            <a:spLocks noGrp="1"/>
          </p:cNvSpPr>
          <p:nvPr>
            <p:ph type="ctrTitle" idx="4294967295"/>
          </p:nvPr>
        </p:nvSpPr>
        <p:spPr>
          <a:xfrm>
            <a:off x="1275150" y="2265009"/>
            <a:ext cx="6593700" cy="9649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me at</a:t>
            </a:r>
            <a:endParaRPr sz="2000" dirty="0"/>
          </a:p>
          <a:p>
            <a:pPr marL="0" lvl="0" indent="0" algn="ctr">
              <a:spcBef>
                <a:spcPts val="0"/>
              </a:spcBef>
              <a:buClr>
                <a:schemeClr val="dk1"/>
              </a:buClr>
              <a:buSzPts val="1100"/>
              <a:buNone/>
            </a:pPr>
            <a:r>
              <a:rPr lang="en" sz="2000" dirty="0"/>
              <a:t>byashshree2021@gmail.com or </a:t>
            </a:r>
            <a:r>
              <a:rPr lang="en-US" sz="2000" dirty="0"/>
              <a:t>https://in.linkedin.com/in/yashshreeb91</a:t>
            </a:r>
            <a:endParaRPr sz="2000" b="1" dirty="0"/>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961" y="240175"/>
            <a:ext cx="5492400" cy="608911"/>
          </a:xfrm>
        </p:spPr>
        <p:style>
          <a:lnRef idx="3">
            <a:schemeClr val="lt1"/>
          </a:lnRef>
          <a:fillRef idx="1">
            <a:schemeClr val="accent5"/>
          </a:fillRef>
          <a:effectRef idx="1">
            <a:schemeClr val="accent5"/>
          </a:effectRef>
          <a:fontRef idx="minor">
            <a:schemeClr val="lt1"/>
          </a:fontRef>
        </p:style>
        <p:txBody>
          <a:bodyPr/>
          <a:lstStyle/>
          <a:p>
            <a:r>
              <a:rPr lang="en-US" dirty="0"/>
              <a:t>TYPES OF RECOMMENDATION SYSTEM</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2" name="Picture 1"/>
          <p:cNvPicPr>
            <a:picLocks noChangeAspect="1"/>
          </p:cNvPicPr>
          <p:nvPr/>
        </p:nvPicPr>
        <p:blipFill>
          <a:blip r:embed="rId2"/>
          <a:stretch>
            <a:fillRect/>
          </a:stretch>
        </p:blipFill>
        <p:spPr>
          <a:xfrm>
            <a:off x="569207" y="1532148"/>
            <a:ext cx="5982535" cy="3419952"/>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423478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0670602-81DF-EB7B-A9EF-75E0CDBB0DB1}"/>
              </a:ext>
            </a:extLst>
          </p:cNvPr>
          <p:cNvSpPr>
            <a:spLocks noGrp="1"/>
          </p:cNvSpPr>
          <p:nvPr>
            <p:ph type="body" idx="1"/>
          </p:nvPr>
        </p:nvSpPr>
        <p:spPr>
          <a:xfrm>
            <a:off x="302094" y="1618243"/>
            <a:ext cx="5641442" cy="2831267"/>
          </a:xfrm>
        </p:spPr>
        <p:txBody>
          <a:bodyPr/>
          <a:lstStyle/>
          <a:p>
            <a:pPr algn="just"/>
            <a:r>
              <a:rPr lang="en-IN" altLang="en-US" sz="1600" dirty="0">
                <a:latin typeface="Roboto Condensed Light" panose="02000000000000000000" pitchFamily="2" charset="0"/>
                <a:ea typeface="Roboto Condensed Light" panose="02000000000000000000" pitchFamily="2" charset="0"/>
                <a:cs typeface="Times New Roman" panose="02020603050405020304" charset="0"/>
              </a:rPr>
              <a:t>C</a:t>
            </a:r>
            <a:r>
              <a:rPr lang="en-US" sz="1600" dirty="0">
                <a:latin typeface="Roboto Condensed Light" panose="02000000000000000000" pitchFamily="2" charset="0"/>
                <a:ea typeface="Roboto Condensed Light" panose="02000000000000000000" pitchFamily="2" charset="0"/>
                <a:cs typeface="Times New Roman" panose="02020603050405020304" charset="0"/>
              </a:rPr>
              <a:t>ollaborative filtering systems apply the so-called similarity index-based technique. In the neighborhood-based approach, a number of users are selected based on their similarity to the active user. </a:t>
            </a:r>
          </a:p>
          <a:p>
            <a:pPr algn="just"/>
            <a:endParaRPr lang="en-US" sz="1600" dirty="0">
              <a:latin typeface="Roboto Condensed Light" panose="02000000000000000000" pitchFamily="2" charset="0"/>
              <a:ea typeface="Roboto Condensed Light" panose="02000000000000000000" pitchFamily="2" charset="0"/>
              <a:cs typeface="Times New Roman" panose="02020603050405020304" charset="0"/>
            </a:endParaRPr>
          </a:p>
          <a:p>
            <a:pPr algn="just"/>
            <a:r>
              <a:rPr lang="en-US" sz="1600" dirty="0">
                <a:latin typeface="Roboto Condensed Light" panose="02000000000000000000" pitchFamily="2" charset="0"/>
                <a:ea typeface="Roboto Condensed Light" panose="02000000000000000000" pitchFamily="2" charset="0"/>
                <a:cs typeface="Times New Roman" panose="02020603050405020304" charset="0"/>
              </a:rPr>
              <a:t>Collaborative-filtering systems focus on the relationship between users and items. The similarity of items is determined by the similarity of the ratings of those items by the users who have rated both items.</a:t>
            </a:r>
          </a:p>
          <a:p>
            <a:pPr marL="76200" indent="0" algn="just">
              <a:buNone/>
            </a:pPr>
            <a:endParaRPr lang="en-IN" sz="16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A90714BC-F564-5C37-8E6E-73BC779ED0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5" name="Google Shape;239;p16">
            <a:extLst>
              <a:ext uri="{FF2B5EF4-FFF2-40B4-BE49-F238E27FC236}">
                <a16:creationId xmlns="" xmlns:a16="http://schemas.microsoft.com/office/drawing/2014/main" id="{71D8035F-20F1-9145-57E4-A7194F9C588F}"/>
              </a:ext>
            </a:extLst>
          </p:cNvPr>
          <p:cNvGrpSpPr/>
          <p:nvPr/>
        </p:nvGrpSpPr>
        <p:grpSpPr>
          <a:xfrm>
            <a:off x="302094" y="355015"/>
            <a:ext cx="369505" cy="369505"/>
            <a:chOff x="2594050" y="1631825"/>
            <a:chExt cx="439625" cy="439625"/>
          </a:xfrm>
        </p:grpSpPr>
        <p:sp>
          <p:nvSpPr>
            <p:cNvPr id="6"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68;p18">
            <a:extLst>
              <a:ext uri="{FF2B5EF4-FFF2-40B4-BE49-F238E27FC236}">
                <a16:creationId xmlns="" xmlns:a16="http://schemas.microsoft.com/office/drawing/2014/main" id="{C554A23A-D5FC-C40B-6C07-E445879B35E2}"/>
              </a:ext>
            </a:extLst>
          </p:cNvPr>
          <p:cNvSpPr txBox="1">
            <a:spLocks noGrp="1"/>
          </p:cNvSpPr>
          <p:nvPr>
            <p:ph type="title"/>
          </p:nvPr>
        </p:nvSpPr>
        <p:spPr>
          <a:xfrm>
            <a:off x="835371" y="214032"/>
            <a:ext cx="5706106" cy="510488"/>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dirty="0"/>
              <a:t>ABOUT COLLABORATIVE BASED RECOMENDATION</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710026" y="1313443"/>
            <a:ext cx="2093403" cy="222938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78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88CA514-765F-D1F3-AD87-4E080B2EF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Google Shape;268;p18">
            <a:extLst>
              <a:ext uri="{FF2B5EF4-FFF2-40B4-BE49-F238E27FC236}">
                <a16:creationId xmlns="" xmlns:a16="http://schemas.microsoft.com/office/drawing/2014/main" id="{54FE9E6E-CF9B-3240-4AE0-4990D4CE057F}"/>
              </a:ext>
            </a:extLst>
          </p:cNvPr>
          <p:cNvSpPr txBox="1">
            <a:spLocks/>
          </p:cNvSpPr>
          <p:nvPr/>
        </p:nvSpPr>
        <p:spPr>
          <a:xfrm>
            <a:off x="830988" y="170394"/>
            <a:ext cx="5492750" cy="609065"/>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2000" spc="-90" dirty="0">
                <a:solidFill>
                  <a:schemeClr val="bg1"/>
                </a:solidFill>
              </a:rPr>
              <a:t>TYPES</a:t>
            </a:r>
            <a:r>
              <a:rPr lang="en-US" sz="2000" spc="-130" dirty="0">
                <a:solidFill>
                  <a:schemeClr val="bg1"/>
                </a:solidFill>
              </a:rPr>
              <a:t> </a:t>
            </a:r>
            <a:r>
              <a:rPr lang="en-US" sz="2000" spc="-210" dirty="0">
                <a:solidFill>
                  <a:schemeClr val="bg1"/>
                </a:solidFill>
              </a:rPr>
              <a:t>OF</a:t>
            </a:r>
            <a:r>
              <a:rPr lang="en-US" sz="2000" spc="-105" dirty="0">
                <a:solidFill>
                  <a:schemeClr val="bg1"/>
                </a:solidFill>
              </a:rPr>
              <a:t>  COLLABRATIVE </a:t>
            </a:r>
            <a:r>
              <a:rPr lang="en-US" sz="2000" spc="-110" dirty="0">
                <a:solidFill>
                  <a:schemeClr val="bg1"/>
                </a:solidFill>
              </a:rPr>
              <a:t>RECOMMENDATION</a:t>
            </a:r>
            <a:r>
              <a:rPr lang="en-US" sz="2000" spc="-125" dirty="0">
                <a:solidFill>
                  <a:schemeClr val="bg1"/>
                </a:solidFill>
              </a:rPr>
              <a:t> </a:t>
            </a:r>
            <a:r>
              <a:rPr lang="en-US" sz="2000" spc="-10" dirty="0">
                <a:solidFill>
                  <a:schemeClr val="bg1"/>
                </a:solidFill>
              </a:rPr>
              <a:t>SYSTEM</a:t>
            </a:r>
            <a:endParaRPr lang="en-IN" dirty="0">
              <a:solidFill>
                <a:schemeClr val="bg1"/>
              </a:solidFill>
            </a:endParaRPr>
          </a:p>
        </p:txBody>
      </p:sp>
      <p:pic>
        <p:nvPicPr>
          <p:cNvPr id="7" name="Picture 2" descr="http://sumanthrb.com/wp-content/uploads/2019/06/Reco_UB-CF.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39261" y="1481241"/>
            <a:ext cx="3845170" cy="3040800"/>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sumanthrb.com/wp-content/uploads/2019/06/Reco_IB-CF-1024x637.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745716" y="1481241"/>
            <a:ext cx="3791830" cy="3040800"/>
          </a:xfrm>
          <a:prstGeom prst="rect">
            <a:avLst/>
          </a:prstGeom>
        </p:spPr>
        <p:style>
          <a:lnRef idx="2">
            <a:schemeClr val="dk1"/>
          </a:lnRef>
          <a:fillRef idx="1">
            <a:schemeClr val="lt1"/>
          </a:fillRef>
          <a:effectRef idx="0">
            <a:schemeClr val="dk1"/>
          </a:effectRef>
          <a:fontRef idx="minor">
            <a:schemeClr val="dk1"/>
          </a:fontRef>
        </p:style>
      </p:pic>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354508" y="290689"/>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352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AD9A982-6DB8-2708-8248-81C5C567C262}"/>
              </a:ext>
            </a:extLst>
          </p:cNvPr>
          <p:cNvSpPr>
            <a:spLocks noGrp="1"/>
          </p:cNvSpPr>
          <p:nvPr>
            <p:ph type="body" idx="1"/>
          </p:nvPr>
        </p:nvSpPr>
        <p:spPr>
          <a:xfrm>
            <a:off x="292593" y="1395716"/>
            <a:ext cx="5249430" cy="3145500"/>
          </a:xfrm>
        </p:spPr>
        <p:txBody>
          <a:bodyPr/>
          <a:lstStyle/>
          <a:p>
            <a:pPr marL="76200" indent="0" algn="just">
              <a:buNone/>
            </a:pPr>
            <a:endParaRPr lang="en-US" sz="1800" dirty="0">
              <a:latin typeface="Roboto Condensed Light" panose="02000000000000000000" pitchFamily="2" charset="0"/>
              <a:ea typeface="Roboto Condensed Light" panose="02000000000000000000" pitchFamily="2" charset="0"/>
            </a:endParaRPr>
          </a:p>
          <a:p>
            <a:pPr algn="just"/>
            <a:r>
              <a:rPr lang="en-US" sz="1800" dirty="0">
                <a:latin typeface="Roboto Condensed Light" panose="02000000000000000000" pitchFamily="2" charset="0"/>
                <a:ea typeface="Roboto Condensed Light" panose="02000000000000000000" pitchFamily="2" charset="0"/>
              </a:rPr>
              <a:t>It is a type of recommendation system which works on the principle of popularity and or anything which is in trend. </a:t>
            </a:r>
          </a:p>
          <a:p>
            <a:pPr algn="just"/>
            <a:r>
              <a:rPr lang="en-US" sz="1800" dirty="0">
                <a:latin typeface="Roboto Condensed Light" panose="02000000000000000000" pitchFamily="2" charset="0"/>
                <a:ea typeface="Roboto Condensed Light" panose="02000000000000000000" pitchFamily="2" charset="0"/>
              </a:rPr>
              <a:t>These systems check about the product or movie which are in trend or are most popular among the users and directly recommend those.</a:t>
            </a:r>
          </a:p>
          <a:p>
            <a:pPr algn="just"/>
            <a:r>
              <a:rPr kumimoji="0" lang="en-US" altLang="en-US" sz="1800" b="0"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rPr>
              <a:t>It does not suffer from cold start problems which means on day 1 of the business also it can recommend products on various different filters.</a:t>
            </a:r>
          </a:p>
          <a:p>
            <a:pPr algn="just"/>
            <a:r>
              <a:rPr lang="en-US" sz="1800" dirty="0">
                <a:latin typeface="Roboto Condensed Light" panose="02000000000000000000" pitchFamily="2" charset="0"/>
                <a:ea typeface="Roboto Condensed Light" panose="02000000000000000000" pitchFamily="2" charset="0"/>
              </a:rPr>
              <a:t>There is no need for the user's historical data.</a:t>
            </a:r>
          </a:p>
          <a:p>
            <a:pPr algn="just"/>
            <a:endParaRPr lang="en-IN" sz="18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3376B615-CE7A-080F-E398-2609D2670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1" name="TextBox 10">
            <a:extLst>
              <a:ext uri="{FF2B5EF4-FFF2-40B4-BE49-F238E27FC236}">
                <a16:creationId xmlns="" xmlns:a16="http://schemas.microsoft.com/office/drawing/2014/main" id="{2824711C-BA35-98CF-6013-67C74B2DDA74}"/>
              </a:ext>
            </a:extLst>
          </p:cNvPr>
          <p:cNvSpPr txBox="1"/>
          <p:nvPr/>
        </p:nvSpPr>
        <p:spPr>
          <a:xfrm>
            <a:off x="210531" y="187191"/>
            <a:ext cx="6366115" cy="50270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lnSpc>
                <a:spcPct val="150000"/>
              </a:lnSpc>
            </a:pPr>
            <a:r>
              <a:rPr lang="en-IN" sz="2000" b="1" dirty="0">
                <a:solidFill>
                  <a:schemeClr val="bg1"/>
                </a:solidFill>
                <a:latin typeface="Roboto Condensed" panose="02000000000000000000" pitchFamily="2" charset="0"/>
                <a:ea typeface="Roboto Condensed" panose="02000000000000000000" pitchFamily="2" charset="0"/>
              </a:rPr>
              <a:t>ABOUT POPULARITY BASED RECOMMENDED </a:t>
            </a:r>
            <a:r>
              <a:rPr lang="en-IN" sz="2000" b="1" dirty="0" smtClean="0">
                <a:solidFill>
                  <a:schemeClr val="bg1"/>
                </a:solidFill>
                <a:latin typeface="Roboto Condensed" panose="02000000000000000000" pitchFamily="2" charset="0"/>
                <a:ea typeface="Roboto Condensed" panose="02000000000000000000" pitchFamily="2" charset="0"/>
              </a:rPr>
              <a:t>SYSTEM</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10" name="Picture 2" descr="https://mastersi.usal.es/files/2021/05/Popularity_Bias_2-300x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946" y="1540632"/>
            <a:ext cx="2948915" cy="25858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877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85" y="182900"/>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smtClean="0"/>
              <a:t>ABOUT HYBRID RECOMMENDER SYSTEM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pSp>
        <p:nvGrpSpPr>
          <p:cNvPr id="5" name="Google Shape;239;p16">
            <a:extLst>
              <a:ext uri="{FF2B5EF4-FFF2-40B4-BE49-F238E27FC236}">
                <a16:creationId xmlns="" xmlns:a16="http://schemas.microsoft.com/office/drawing/2014/main" id="{71D8035F-20F1-9145-57E4-A7194F9C588F}"/>
              </a:ext>
            </a:extLst>
          </p:cNvPr>
          <p:cNvGrpSpPr/>
          <p:nvPr/>
        </p:nvGrpSpPr>
        <p:grpSpPr>
          <a:xfrm>
            <a:off x="354508" y="290689"/>
            <a:ext cx="369505" cy="369505"/>
            <a:chOff x="2594050" y="1631825"/>
            <a:chExt cx="439625" cy="439625"/>
          </a:xfrm>
        </p:grpSpPr>
        <p:sp>
          <p:nvSpPr>
            <p:cNvPr id="6"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571001" y="1569027"/>
            <a:ext cx="4094518" cy="3323987"/>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A hybrid recommendation system is a unique subtype of recommendation system that combines </a:t>
            </a:r>
            <a:r>
              <a:rPr lang="en-US" u="sng" dirty="0"/>
              <a:t>collaborative and content filtering </a:t>
            </a:r>
            <a:r>
              <a:rPr lang="en-US" u="sng" dirty="0" smtClean="0"/>
              <a:t>techniques</a:t>
            </a:r>
          </a:p>
          <a:p>
            <a:pPr algn="just"/>
            <a:endParaRPr lang="en-US" u="sng" dirty="0" smtClean="0"/>
          </a:p>
          <a:p>
            <a:pPr marL="285750" indent="-285750" algn="just">
              <a:buFont typeface="Wingdings" panose="05000000000000000000" pitchFamily="2" charset="2"/>
              <a:buChar char="q"/>
            </a:pPr>
            <a:r>
              <a:rPr lang="en-US" dirty="0"/>
              <a:t>The proposed hybrid filtering approach works in the three phases: </a:t>
            </a:r>
            <a:r>
              <a:rPr lang="en-US" b="1" dirty="0"/>
              <a:t>Initially, it retrieves the top-n users similar to the active user using their profiles</a:t>
            </a:r>
            <a:r>
              <a:rPr lang="en-US" dirty="0"/>
              <a:t>. These similar users are also known as neighbors who have used the content in the same way as the active user has </a:t>
            </a:r>
            <a:r>
              <a:rPr lang="en-US" dirty="0" smtClean="0"/>
              <a:t>consumed.</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endParaRPr lang="en-US" dirty="0" smtClean="0"/>
          </a:p>
          <a:p>
            <a:pPr marL="285750" indent="-285750" algn="just">
              <a:buFont typeface="Wingdings" panose="05000000000000000000" pitchFamily="2" charset="2"/>
              <a:buChar char="q"/>
            </a:pPr>
            <a:endParaRPr lang="en-US" dirty="0"/>
          </a:p>
        </p:txBody>
      </p:sp>
      <p:pic>
        <p:nvPicPr>
          <p:cNvPr id="11" name="image1.png"/>
          <p:cNvPicPr/>
          <p:nvPr/>
        </p:nvPicPr>
        <p:blipFill>
          <a:blip r:embed="rId2"/>
          <a:srcRect/>
          <a:stretch>
            <a:fillRect/>
          </a:stretch>
        </p:blipFill>
        <p:spPr>
          <a:xfrm>
            <a:off x="4873337" y="1569027"/>
            <a:ext cx="3634364" cy="2387600"/>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58323377"/>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1247</TotalTime>
  <Words>1253</Words>
  <Application>Microsoft Office PowerPoint</Application>
  <PresentationFormat>On-screen Show (16:9)</PresentationFormat>
  <Paragraphs>258</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Roboto Condensed Light</vt:lpstr>
      <vt:lpstr>Roboto Condensed</vt:lpstr>
      <vt:lpstr>urw-din</vt:lpstr>
      <vt:lpstr>Arvo</vt:lpstr>
      <vt:lpstr>Times New Roman</vt:lpstr>
      <vt:lpstr>Wingdings</vt:lpstr>
      <vt:lpstr>Salerio template</vt:lpstr>
      <vt:lpstr>MOVIE RECOMMENDER SYSTEM</vt:lpstr>
      <vt:lpstr>Content</vt:lpstr>
      <vt:lpstr>INTRODUCTION</vt:lpstr>
      <vt:lpstr>PowerPoint Presentation</vt:lpstr>
      <vt:lpstr>TYPES OF RECOMMENDATION SYSTEM</vt:lpstr>
      <vt:lpstr>ABOUT COLLABORATIVE BASED RECOMENDATION</vt:lpstr>
      <vt:lpstr>PowerPoint Presentation</vt:lpstr>
      <vt:lpstr>PowerPoint Presentation</vt:lpstr>
      <vt:lpstr>ABOUT HYBRID RECOMMENDER SYSTEM</vt:lpstr>
      <vt:lpstr>ABOUT CONTENT BASED RECOMENDATION</vt:lpstr>
      <vt:lpstr>PROBLEM STATEMENT</vt:lpstr>
      <vt:lpstr>ABOUT DATASET</vt:lpstr>
      <vt:lpstr>TO BUILD THE RECOMMENDER SYSTEM MODEL BASED ON CONTENT FILTERING, COLLABRATIVE FILTERING AND POPULARITY BASED FITLERING</vt:lpstr>
      <vt:lpstr> METHODLOGY</vt:lpstr>
      <vt:lpstr>PowerPoint Presentation</vt:lpstr>
      <vt:lpstr>DATA PREPROCESSING: DATA MINING</vt:lpstr>
      <vt:lpstr>PowerPoint Presentation</vt:lpstr>
      <vt:lpstr>DATA PREPROCESSING: DATA MINING</vt:lpstr>
      <vt:lpstr>DATA PREPROCESSING: DATA MINING</vt:lpstr>
      <vt:lpstr>PowerPoint Presentation</vt:lpstr>
      <vt:lpstr>DATA PREPROCESSING: DATA MINING</vt:lpstr>
      <vt:lpstr>FEATURE ENGINEERING</vt:lpstr>
      <vt:lpstr>EXPLORATORY DATA ANALYSIS</vt:lpstr>
      <vt:lpstr>DATA VISUALIZATION</vt:lpstr>
      <vt:lpstr>DATA VISUALIZATION</vt:lpstr>
      <vt:lpstr>DATA VISUALIZATION</vt:lpstr>
      <vt:lpstr>PowerPoint Presentation</vt:lpstr>
      <vt:lpstr>PowerPoint Presentation</vt:lpstr>
      <vt:lpstr>DATA VISUALIZATION</vt:lpstr>
      <vt:lpstr>PowerPoint Presentation</vt:lpstr>
      <vt:lpstr>MODEL BUIDLING FOR CONTENT BASED RECOMENDER SYSTEM</vt:lpstr>
      <vt:lpstr>Text Mining using NLTK</vt:lpstr>
      <vt:lpstr>PowerPoint Presentation</vt:lpstr>
      <vt:lpstr>PowerPoint Presentation</vt:lpstr>
      <vt:lpstr>MODEL BUILDING USING COSINE SIMILARITY</vt:lpstr>
      <vt:lpstr>RECOMMENDATION</vt:lpstr>
      <vt:lpstr>SAVING THE RECOMMENDATION</vt:lpstr>
      <vt:lpstr> MODEL BUILDING USING WEIGHTED AVERAGE FOR POPULARITY BASED MODEL   </vt:lpstr>
      <vt:lpstr>RECOMENDATION</vt:lpstr>
      <vt:lpstr>PowerPoint Presentation</vt:lpstr>
      <vt:lpstr>RECOMMENDATION</vt:lpstr>
      <vt:lpstr>HYBRID RECOMENDER SYSTEM MODEL BUILDING</vt:lpstr>
      <vt:lpstr>APPLICATION DEPLOYMENT</vt:lpstr>
      <vt:lpstr>REFERENCES</vt:lpstr>
      <vt:lpstr>REFERENCES</vt:lpstr>
      <vt:lpstr>CREDITS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RECOMMENDED SYSTEM</dc:title>
  <dc:creator>yashshree vijay</dc:creator>
  <cp:lastModifiedBy>yashshree vijay</cp:lastModifiedBy>
  <cp:revision>59</cp:revision>
  <dcterms:modified xsi:type="dcterms:W3CDTF">2022-10-27T17:11:36Z</dcterms:modified>
</cp:coreProperties>
</file>